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3" r:id="rId2"/>
    <p:sldMasterId id="2147483687" r:id="rId3"/>
    <p:sldMasterId id="2147483690" r:id="rId4"/>
    <p:sldMasterId id="2147483702" r:id="rId5"/>
    <p:sldMasterId id="2147483714" r:id="rId6"/>
    <p:sldMasterId id="2147483738" r:id="rId7"/>
    <p:sldMasterId id="2147483750" r:id="rId8"/>
    <p:sldMasterId id="2147483763" r:id="rId9"/>
  </p:sldMasterIdLst>
  <p:notesMasterIdLst>
    <p:notesMasterId r:id="rId56"/>
  </p:notesMasterIdLst>
  <p:sldIdLst>
    <p:sldId id="256" r:id="rId10"/>
    <p:sldId id="257" r:id="rId11"/>
    <p:sldId id="258" r:id="rId12"/>
    <p:sldId id="259" r:id="rId13"/>
    <p:sldId id="280" r:id="rId14"/>
    <p:sldId id="260" r:id="rId15"/>
    <p:sldId id="261" r:id="rId16"/>
    <p:sldId id="262" r:id="rId17"/>
    <p:sldId id="263" r:id="rId18"/>
    <p:sldId id="265"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81" r:id="rId32"/>
    <p:sldId id="279"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4885" r:id="rId52"/>
    <p:sldId id="2389" r:id="rId53"/>
    <p:sldId id="300" r:id="rId54"/>
    <p:sldId id="5407"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B7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29" autoAdjust="0"/>
    <p:restoredTop sz="94249" autoAdjust="0"/>
  </p:normalViewPr>
  <p:slideViewPr>
    <p:cSldViewPr>
      <p:cViewPr varScale="1">
        <p:scale>
          <a:sx n="100" d="100"/>
          <a:sy n="100" d="100"/>
        </p:scale>
        <p:origin x="176" y="1400"/>
      </p:cViewPr>
      <p:guideLst>
        <p:guide orient="horz" pos="2160"/>
        <p:guide pos="2880"/>
      </p:guideLst>
    </p:cSldViewPr>
  </p:slideViewPr>
  <p:outlineViewPr>
    <p:cViewPr>
      <p:scale>
        <a:sx n="33" d="100"/>
        <a:sy n="33" d="100"/>
      </p:scale>
      <p:origin x="0" y="11560"/>
    </p:cViewPr>
    <p:sldLst>
      <p:sld r:id="rId1" collapse="1"/>
    </p:sldLst>
  </p:outlineViewPr>
  <p:notesTextViewPr>
    <p:cViewPr>
      <p:scale>
        <a:sx n="100" d="100"/>
        <a:sy n="100" d="100"/>
      </p:scale>
      <p:origin x="0" y="0"/>
    </p:cViewPr>
  </p:notesTextViewPr>
  <p:sorterViewPr>
    <p:cViewPr>
      <p:scale>
        <a:sx n="1" d="1"/>
        <a:sy n="1" d="1"/>
      </p:scale>
      <p:origin x="0" y="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FE57D19F-42B6-F54C-8760-0B2B586BBC5D}" type="slidenum">
              <a:rPr lang="en-US"/>
              <a:pPr/>
              <a:t>‹#›</a:t>
            </a:fld>
            <a:endParaRPr lang="en-US"/>
          </a:p>
        </p:txBody>
      </p:sp>
    </p:spTree>
    <p:extLst>
      <p:ext uri="{BB962C8B-B14F-4D97-AF65-F5344CB8AC3E}">
        <p14:creationId xmlns:p14="http://schemas.microsoft.com/office/powerpoint/2010/main" val="34779620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ＭＳ Ｐゴシック" charset="0"/>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0"/>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0"/>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0"/>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FA136-981B-E049-8B2B-E8F2A17D1BE8}" type="slidenum">
              <a:rPr lang="en-US"/>
              <a:pPr/>
              <a:t>2</a:t>
            </a:fld>
            <a:endParaRPr lang="en-US"/>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p:txBody>
          <a:bodyPr/>
          <a:lstStyle/>
          <a:p>
            <a:endParaRPr lang="en-US"/>
          </a:p>
          <a:p>
            <a:r>
              <a:rPr lang="en-US"/>
              <a:t>We do not the space or adequate comparative data to argue for the authenticity of every part of the gospel tradition.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E8261-30A4-BD44-A980-218CFC974E4D}" type="slidenum">
              <a:rPr lang="en-US"/>
              <a:pPr/>
              <a:t>3</a:t>
            </a:fld>
            <a:endParaRPr lang="en-US"/>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7" name="Rectangle 3"/>
          <p:cNvSpPr>
            <a:spLocks noGrp="1" noChangeArrowheads="1"/>
          </p:cNvSpPr>
          <p:nvPr>
            <p:ph type="body" idx="1"/>
          </p:nvPr>
        </p:nvSpPr>
        <p:spPr/>
        <p:txBody>
          <a:bodyPr/>
          <a:lstStyle/>
          <a:p>
            <a:r>
              <a:rPr lang="el-GR" dirty="0"/>
              <a:t>Τ</a:t>
            </a:r>
            <a:r>
              <a:rPr lang="en-US" dirty="0"/>
              <a:t>he phrase "kingdom of God" never appears in the OT but the concept of God as king and sovereign we see throughout in the OT.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a:t>
            </a:r>
            <a:r>
              <a:rPr lang="en-US" baseline="0"/>
              <a:t> Jewish view of the future was quite simple: The Messiah would come to turn the Old Age into a New Age by ruling over Israel and the world.</a:t>
            </a:r>
          </a:p>
          <a:p>
            <a:r>
              <a:rPr lang="en-US" baseline="0"/>
              <a:t>However, Christians have the advantage now of looking back to see that the New Age did not begin with Messiah</a:t>
            </a:r>
            <a:r>
              <a:rPr lang="mr-IN" baseline="0"/>
              <a:t>'</a:t>
            </a:r>
            <a:r>
              <a:rPr lang="en-US" baseline="0"/>
              <a:t>s rule, but with his crucifixion. In a sense, the Old Age remains with sin, the world experiencing decay (Rom 8:13-14), and with Israel still not believing and redeemed. Yet, on the other hand, we are in the New Age at present with forgiveness of sin and the advent of the Spirit. This New Age will be more fully in effect only at the return of Jesus. Thus, we exist now in a transitional time with elements of both the Old Age and New Age. Such a time (the Church Age) was not forseen in the Old Testament, and age </a:t>
            </a:r>
            <a:r>
              <a:rPr lang="mr-IN" baseline="0"/>
              <a:t>"</a:t>
            </a:r>
            <a:r>
              <a:rPr lang="en-SG" sz="1200" b="0" i="0" u="none" strike="noStrike" kern="1200" baseline="0">
                <a:solidFill>
                  <a:schemeClr val="tx1"/>
                </a:solidFill>
                <a:latin typeface="Times New Roman" charset="0"/>
                <a:ea typeface="ＭＳ Ｐゴシック" charset="0"/>
                <a:cs typeface="+mn-cs"/>
              </a:rPr>
              <a:t>which was not made known to men in other generations as it has now been revealed by the Spirit to God</a:t>
            </a:r>
            <a:r>
              <a:rPr lang="mr-IN" sz="1200" b="0" i="0" u="none" strike="noStrike" kern="1200" baseline="0">
                <a:solidFill>
                  <a:schemeClr val="tx1"/>
                </a:solidFill>
                <a:latin typeface="Times New Roman" charset="0"/>
                <a:ea typeface="ＭＳ Ｐゴシック" charset="0"/>
                <a:cs typeface="+mn-cs"/>
              </a:rPr>
              <a:t>'</a:t>
            </a:r>
            <a:r>
              <a:rPr lang="en-SG" sz="1200" b="0" i="0" u="none" strike="noStrike" kern="1200" baseline="0">
                <a:solidFill>
                  <a:schemeClr val="tx1"/>
                </a:solidFill>
                <a:latin typeface="Times New Roman" charset="0"/>
                <a:ea typeface="ＭＳ Ｐゴシック" charset="0"/>
                <a:cs typeface="+mn-cs"/>
              </a:rPr>
              <a:t>s holy apostles and prophets.  6 This mystery is that through the gospel the Gentiles are heirs together with Israel, members together of one body, and sharers together in the promise in Christ Jesus</a:t>
            </a:r>
            <a:r>
              <a:rPr lang="mr-IN" sz="1200" b="0" i="0" u="none" strike="noStrike" kern="1200" baseline="0">
                <a:solidFill>
                  <a:schemeClr val="tx1"/>
                </a:solidFill>
                <a:latin typeface="Times New Roman" charset="0"/>
                <a:ea typeface="ＭＳ Ｐゴシック" charset="0"/>
                <a:cs typeface="+mn-cs"/>
              </a:rPr>
              <a:t>"</a:t>
            </a:r>
            <a:r>
              <a:rPr lang="en-US" baseline="0"/>
              <a:t> (Ephesians 3:5 NIV).</a:t>
            </a:r>
            <a:endParaRPr lang="en-US"/>
          </a:p>
        </p:txBody>
      </p:sp>
      <p:sp>
        <p:nvSpPr>
          <p:cNvPr id="4" name="Slide Number Placeholder 3"/>
          <p:cNvSpPr>
            <a:spLocks noGrp="1"/>
          </p:cNvSpPr>
          <p:nvPr>
            <p:ph type="sldNum" sz="quarter" idx="10"/>
          </p:nvPr>
        </p:nvSpPr>
        <p:spPr/>
        <p:txBody>
          <a:bodyPr/>
          <a:lstStyle/>
          <a:p>
            <a:fld id="{FE57D19F-42B6-F54C-8760-0B2B586BBC5D}" type="slidenum">
              <a:rPr lang="en-US"/>
              <a:pPr/>
              <a:t>5</a:t>
            </a:fld>
            <a:endParaRPr lang="en-US"/>
          </a:p>
        </p:txBody>
      </p:sp>
    </p:spTree>
    <p:extLst>
      <p:ext uri="{BB962C8B-B14F-4D97-AF65-F5344CB8AC3E}">
        <p14:creationId xmlns:p14="http://schemas.microsoft.com/office/powerpoint/2010/main" val="329788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DC30D9-C1DE-D943-98BF-2E7028C9148E}" type="slidenum">
              <a:rPr lang="en-US"/>
              <a:pPr/>
              <a:t>6</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The present dimension of Jesus teaching on the kingdom, which would have stood against his Jewish background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BC118-54C4-354B-8A29-DEC28800CD87}" type="slidenum">
              <a:rPr lang="en-US"/>
              <a:pPr/>
              <a:t>16</a:t>
            </a:fld>
            <a:endParaRPr lang="en-US"/>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p:txBody>
          <a:bodyPr/>
          <a:lstStyle/>
          <a:p>
            <a:r>
              <a:rPr lang="en-US"/>
              <a:t>That heavenly reward is the great equalizer.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770B6-A5EE-384F-AD2D-DBC273325C1B}" type="slidenum">
              <a:rPr lang="en-US"/>
              <a:pPr/>
              <a:t>19</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p:txBody>
          <a:bodyPr/>
          <a:lstStyle/>
          <a:p>
            <a:r>
              <a:rPr lang="en-US"/>
              <a:t>Jesus gives wives and children a dignity in their life.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51AAE9-E718-E64E-8C7D-9795A2A9F3F7}" type="slidenum">
              <a:rPr lang="en-US" sz="1200">
                <a:solidFill>
                  <a:prstClr val="black"/>
                </a:solidFill>
              </a:rPr>
              <a:pPr/>
              <a:t>45</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endParaRPr lang="en-US" sz="2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Gospels (go) in Arabic</a:t>
            </a:r>
          </a:p>
        </p:txBody>
      </p:sp>
    </p:spTree>
    <p:extLst>
      <p:ext uri="{BB962C8B-B14F-4D97-AF65-F5344CB8AC3E}">
        <p14:creationId xmlns:p14="http://schemas.microsoft.com/office/powerpoint/2010/main" val="19890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457200" y="2363788"/>
            <a:ext cx="8153400" cy="1600200"/>
            <a:chOff x="288" y="1489"/>
            <a:chExt cx="5136" cy="1008"/>
          </a:xfrm>
        </p:grpSpPr>
        <p:sp>
          <p:nvSpPr>
            <p:cNvPr id="27651"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2"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655"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a:t>Click to edit Master title style</a:t>
            </a:r>
          </a:p>
        </p:txBody>
      </p:sp>
      <p:sp>
        <p:nvSpPr>
          <p:cNvPr id="2765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a:t>Click to edit Master subtitle style</a:t>
            </a:r>
          </a:p>
        </p:txBody>
      </p:sp>
      <p:sp>
        <p:nvSpPr>
          <p:cNvPr id="27657" name="Rectangle 9"/>
          <p:cNvSpPr>
            <a:spLocks noGrp="1" noChangeArrowheads="1"/>
          </p:cNvSpPr>
          <p:nvPr>
            <p:ph type="dt" sz="quarter" idx="2"/>
          </p:nvPr>
        </p:nvSpPr>
        <p:spPr>
          <a:xfrm>
            <a:off x="685800" y="6324600"/>
            <a:ext cx="1905000" cy="457200"/>
          </a:xfrm>
          <a:prstGeom prst="rect">
            <a:avLst/>
          </a:prstGeom>
        </p:spPr>
        <p:txBody>
          <a:bodyPr/>
          <a:lstStyle>
            <a:lvl1pPr>
              <a:defRPr/>
            </a:lvl1pPr>
          </a:lstStyle>
          <a:p>
            <a:endParaRPr lang="en-US"/>
          </a:p>
        </p:txBody>
      </p:sp>
      <p:sp>
        <p:nvSpPr>
          <p:cNvPr id="27658" name="Rectangle 10"/>
          <p:cNvSpPr>
            <a:spLocks noGrp="1" noChangeArrowheads="1"/>
          </p:cNvSpPr>
          <p:nvPr>
            <p:ph type="ftr" sz="quarter" idx="3"/>
          </p:nvPr>
        </p:nvSpPr>
        <p:spPr>
          <a:xfrm>
            <a:off x="3124200" y="6324600"/>
            <a:ext cx="2895600" cy="457200"/>
          </a:xfrm>
          <a:prstGeom prst="rect">
            <a:avLst/>
          </a:prstGeom>
        </p:spPr>
        <p:txBody>
          <a:bodyPr/>
          <a:lstStyle>
            <a:lvl1pPr>
              <a:defRPr/>
            </a:lvl1pPr>
          </a:lstStyle>
          <a:p>
            <a:endParaRPr lang="en-US"/>
          </a:p>
        </p:txBody>
      </p:sp>
      <p:sp>
        <p:nvSpPr>
          <p:cNvPr id="27659" name="Rectangle 11"/>
          <p:cNvSpPr>
            <a:spLocks noGrp="1" noChangeArrowheads="1"/>
          </p:cNvSpPr>
          <p:nvPr>
            <p:ph type="sldNum" sz="quarter" idx="4"/>
          </p:nvPr>
        </p:nvSpPr>
        <p:spPr>
          <a:xfrm>
            <a:off x="6553200" y="6324600"/>
            <a:ext cx="1905000" cy="457200"/>
          </a:xfrm>
          <a:prstGeom prst="rect">
            <a:avLst/>
          </a:prstGeom>
        </p:spPr>
        <p:txBody>
          <a:bodyPr/>
          <a:lstStyle>
            <a:lvl1pPr>
              <a:defRPr/>
            </a:lvl1pPr>
          </a:lstStyle>
          <a:p>
            <a:fld id="{F8A9E1D1-726E-1248-B32B-C89E2F8B085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42268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184495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8349E2-989D-EC49-B79A-7927DB5A4C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561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050C90-3E51-1047-A36F-CC2F0F7D0A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1824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AB4F4D-78DD-C749-B68C-3653E0F7CC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072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99DC0F-6AA0-BF41-8C48-0E7716EFC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99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45B679-F3AD-7B4D-AAC1-D20B8A4E18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480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9EFA669-D7D9-3F46-A491-B97EF13348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56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DAD04F-F15F-5542-BD9A-1B234A4BB7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5901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5CF585-1131-CB41-A7AE-E7889C0E48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505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1143527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A39E6-110D-C847-B7C1-713284837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236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B9627C-013C-1348-B093-0F44251214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601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93C6A-EC4C-CB47-B6BE-D6E76F839F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8350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4237340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2895600" y="4303713"/>
            <a:ext cx="3276600" cy="0"/>
          </a:xfrm>
          <a:prstGeom prst="line">
            <a:avLst/>
          </a:prstGeom>
          <a:noFill/>
          <a:ln w="381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grpSp>
        <p:nvGrpSpPr>
          <p:cNvPr id="6" name="Group 6"/>
          <p:cNvGrpSpPr>
            <a:grpSpLocks/>
          </p:cNvGrpSpPr>
          <p:nvPr/>
        </p:nvGrpSpPr>
        <p:grpSpPr bwMode="auto">
          <a:xfrm>
            <a:off x="533400" y="0"/>
            <a:ext cx="3276600" cy="2133600"/>
            <a:chOff x="336" y="0"/>
            <a:chExt cx="2064" cy="1344"/>
          </a:xfrm>
        </p:grpSpPr>
        <p:sp>
          <p:nvSpPr>
            <p:cNvPr id="7" name="Rectangle 7"/>
            <p:cNvSpPr>
              <a:spLocks noChangeArrowheads="1"/>
            </p:cNvSpPr>
            <p:nvPr/>
          </p:nvSpPr>
          <p:spPr bwMode="auto">
            <a:xfrm>
              <a:off x="1008" y="672"/>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8" name="Rectangle 8"/>
            <p:cNvSpPr>
              <a:spLocks noChangeArrowheads="1"/>
            </p:cNvSpPr>
            <p:nvPr/>
          </p:nvSpPr>
          <p:spPr bwMode="auto">
            <a:xfrm>
              <a:off x="1344" y="1008"/>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9" name="Rectangle 9"/>
            <p:cNvSpPr>
              <a:spLocks noChangeArrowheads="1"/>
            </p:cNvSpPr>
            <p:nvPr/>
          </p:nvSpPr>
          <p:spPr bwMode="auto">
            <a:xfrm>
              <a:off x="1728" y="336"/>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0" name="Rectangle 10"/>
            <p:cNvSpPr>
              <a:spLocks noChangeArrowheads="1"/>
            </p:cNvSpPr>
            <p:nvPr/>
          </p:nvSpPr>
          <p:spPr bwMode="auto">
            <a:xfrm>
              <a:off x="2064" y="672"/>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1" name="Rectangle 11"/>
            <p:cNvSpPr>
              <a:spLocks noChangeArrowheads="1"/>
            </p:cNvSpPr>
            <p:nvPr/>
          </p:nvSpPr>
          <p:spPr bwMode="auto">
            <a:xfrm>
              <a:off x="672" y="336"/>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sp>
          <p:nvSpPr>
            <p:cNvPr id="12" name="Rectangle 12"/>
            <p:cNvSpPr>
              <a:spLocks noChangeArrowheads="1"/>
            </p:cNvSpPr>
            <p:nvPr/>
          </p:nvSpPr>
          <p:spPr bwMode="auto">
            <a:xfrm>
              <a:off x="336" y="0"/>
              <a:ext cx="336" cy="336"/>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endParaRPr lang="en-US"/>
            </a:p>
          </p:txBody>
        </p:sp>
      </p:grpSp>
      <p:grpSp>
        <p:nvGrpSpPr>
          <p:cNvPr id="13" name="Group 13"/>
          <p:cNvGrpSpPr>
            <a:grpSpLocks/>
          </p:cNvGrpSpPr>
          <p:nvPr/>
        </p:nvGrpSpPr>
        <p:grpSpPr bwMode="auto">
          <a:xfrm>
            <a:off x="533400" y="0"/>
            <a:ext cx="3276600" cy="2133600"/>
            <a:chOff x="2736" y="96"/>
            <a:chExt cx="2064" cy="1344"/>
          </a:xfrm>
        </p:grpSpPr>
        <p:sp>
          <p:nvSpPr>
            <p:cNvPr id="14"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15"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16"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17"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sp>
          <p:nvSpPr>
            <p:cNvPr id="18"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p:spPr>
          <p:txBody>
            <a:bodyPr wrap="none" anchor="ctr"/>
            <a:lstStyle/>
            <a:p>
              <a:pPr eaLnBrk="0" hangingPunct="0"/>
              <a:endParaRPr lang="en-US"/>
            </a:p>
          </p:txBody>
        </p:sp>
        <p:sp>
          <p:nvSpPr>
            <p:cNvPr id="19"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
        <p:nvSpPr>
          <p:cNvPr id="20"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p:spPr>
        <p:txBody>
          <a:bodyPr wrap="none" anchor="ctr"/>
          <a:lstStyle/>
          <a:p>
            <a:pPr algn="ctr"/>
            <a:endParaRPr kumimoji="1" lang="en-US"/>
          </a:p>
        </p:txBody>
      </p:sp>
      <p:sp>
        <p:nvSpPr>
          <p:cNvPr id="21"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p:spPr>
        <p:txBody>
          <a:bodyPr wrap="none" anchor="ctr"/>
          <a:lstStyle/>
          <a:p>
            <a:pPr algn="ctr"/>
            <a:endParaRPr kumimoji="1" lang="en-US"/>
          </a:p>
        </p:txBody>
      </p:sp>
      <p:sp>
        <p:nvSpPr>
          <p:cNvPr id="22"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p:spPr>
        <p:txBody>
          <a:bodyPr wrap="none" anchor="ctr"/>
          <a:lstStyle/>
          <a:p>
            <a:pPr algn="ctr"/>
            <a:endParaRPr kumimoji="1" lang="en-US"/>
          </a:p>
        </p:txBody>
      </p:sp>
      <p:sp>
        <p:nvSpPr>
          <p:cNvPr id="2138115" name="Rectangle 3"/>
          <p:cNvSpPr>
            <a:spLocks noGrp="1" noChangeArrowheads="1"/>
          </p:cNvSpPr>
          <p:nvPr>
            <p:ph type="ctrTitle"/>
          </p:nvPr>
        </p:nvSpPr>
        <p:spPr>
          <a:xfrm>
            <a:off x="685800" y="2286000"/>
            <a:ext cx="7772400" cy="1752600"/>
          </a:xfrm>
        </p:spPr>
        <p:txBody>
          <a:bodyPr anchor="t"/>
          <a:lstStyle>
            <a:lvl1pPr algn="ctr">
              <a:lnSpc>
                <a:spcPct val="90000"/>
              </a:lnSpc>
              <a:defRPr/>
            </a:lvl1pPr>
          </a:lstStyle>
          <a:p>
            <a:r>
              <a:rPr lang="en-US"/>
              <a:t>Click to edit Master title style</a:t>
            </a:r>
          </a:p>
        </p:txBody>
      </p:sp>
      <p:sp>
        <p:nvSpPr>
          <p:cNvPr id="2138116"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pitchFamily="-105" charset="2"/>
              <a:buNone/>
              <a:defRPr sz="2400">
                <a:solidFill>
                  <a:schemeClr val="tx2"/>
                </a:solidFill>
              </a:defRPr>
            </a:lvl1pPr>
          </a:lstStyle>
          <a:p>
            <a:r>
              <a:rPr lang="en-US"/>
              <a:t>Click to edit Master subtitle style</a:t>
            </a:r>
          </a:p>
        </p:txBody>
      </p:sp>
      <p:sp>
        <p:nvSpPr>
          <p:cNvPr id="23" name="Rectangle 23"/>
          <p:cNvSpPr>
            <a:spLocks noGrp="1" noChangeArrowheads="1"/>
          </p:cNvSpPr>
          <p:nvPr>
            <p:ph type="dt" sz="half" idx="10"/>
          </p:nvPr>
        </p:nvSpPr>
        <p:spPr/>
        <p:txBody>
          <a:bodyPr/>
          <a:lstStyle>
            <a:lvl1pPr>
              <a:defRPr/>
            </a:lvl1pPr>
          </a:lstStyle>
          <a:p>
            <a:endParaRPr lang="en-US"/>
          </a:p>
        </p:txBody>
      </p:sp>
      <p:sp>
        <p:nvSpPr>
          <p:cNvPr id="24" name="Rectangle 24"/>
          <p:cNvSpPr>
            <a:spLocks noGrp="1" noChangeArrowheads="1"/>
          </p:cNvSpPr>
          <p:nvPr>
            <p:ph type="ftr" sz="quarter" idx="11"/>
          </p:nvPr>
        </p:nvSpPr>
        <p:spPr/>
        <p:txBody>
          <a:bodyPr/>
          <a:lstStyle>
            <a:lvl1pPr>
              <a:defRPr/>
            </a:lvl1pPr>
          </a:lstStyle>
          <a:p>
            <a:endParaRPr lang="en-US"/>
          </a:p>
        </p:txBody>
      </p:sp>
      <p:sp>
        <p:nvSpPr>
          <p:cNvPr id="25" name="Rectangle 25"/>
          <p:cNvSpPr>
            <a:spLocks noGrp="1" noChangeArrowheads="1"/>
          </p:cNvSpPr>
          <p:nvPr>
            <p:ph type="sldNum" sz="quarter" idx="12"/>
          </p:nvPr>
        </p:nvSpPr>
        <p:spPr/>
        <p:txBody>
          <a:bodyPr/>
          <a:lstStyle>
            <a:lvl1pPr>
              <a:defRPr sz="3200">
                <a:latin typeface="Helvetica" charset="0"/>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02675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1977427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903918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1753493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8"/>
          <p:cNvSpPr>
            <a:spLocks noGrp="1" noChangeArrowheads="1"/>
          </p:cNvSpPr>
          <p:nvPr>
            <p:ph type="dt" sz="half" idx="10"/>
          </p:nvPr>
        </p:nvSpPr>
        <p:spPr>
          <a:ln/>
        </p:spPr>
        <p:txBody>
          <a:bodyPr/>
          <a:lstStyle>
            <a:lvl1pPr>
              <a:defRPr/>
            </a:lvl1pPr>
          </a:lstStyle>
          <a:p>
            <a:endParaRPr lang="en-US"/>
          </a:p>
        </p:txBody>
      </p:sp>
      <p:sp>
        <p:nvSpPr>
          <p:cNvPr id="8" name="Rectangle 19"/>
          <p:cNvSpPr>
            <a:spLocks noGrp="1" noChangeArrowheads="1"/>
          </p:cNvSpPr>
          <p:nvPr>
            <p:ph type="ftr" sz="quarter" idx="11"/>
          </p:nvPr>
        </p:nvSpPr>
        <p:spPr>
          <a:ln/>
        </p:spPr>
        <p:txBody>
          <a:bodyPr/>
          <a:lstStyle>
            <a:lvl1pPr>
              <a:defRPr/>
            </a:lvl1pPr>
          </a:lstStyle>
          <a:p>
            <a:endParaRPr lang="en-US"/>
          </a:p>
        </p:txBody>
      </p:sp>
      <p:sp>
        <p:nvSpPr>
          <p:cNvPr id="9" name="Rectangle 20"/>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2988781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8"/>
          <p:cNvSpPr>
            <a:spLocks noGrp="1" noChangeArrowheads="1"/>
          </p:cNvSpPr>
          <p:nvPr>
            <p:ph type="dt" sz="half" idx="10"/>
          </p:nvPr>
        </p:nvSpPr>
        <p:spPr>
          <a:ln/>
        </p:spPr>
        <p:txBody>
          <a:bodyPr/>
          <a:lstStyle>
            <a:lvl1pPr>
              <a:defRPr/>
            </a:lvl1pPr>
          </a:lstStyle>
          <a:p>
            <a:endParaRPr lang="en-US"/>
          </a:p>
        </p:txBody>
      </p:sp>
      <p:sp>
        <p:nvSpPr>
          <p:cNvPr id="4" name="Rectangle 19"/>
          <p:cNvSpPr>
            <a:spLocks noGrp="1" noChangeArrowheads="1"/>
          </p:cNvSpPr>
          <p:nvPr>
            <p:ph type="ftr" sz="quarter" idx="11"/>
          </p:nvPr>
        </p:nvSpPr>
        <p:spPr>
          <a:ln/>
        </p:spPr>
        <p:txBody>
          <a:bodyPr/>
          <a:lstStyle>
            <a:lvl1pPr>
              <a:defRPr/>
            </a:lvl1pPr>
          </a:lstStyle>
          <a:p>
            <a:endParaRPr lang="en-US"/>
          </a:p>
        </p:txBody>
      </p:sp>
      <p:sp>
        <p:nvSpPr>
          <p:cNvPr id="5" name="Rectangle 20"/>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5373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1642400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endParaRPr lang="en-US"/>
          </a:p>
        </p:txBody>
      </p:sp>
      <p:sp>
        <p:nvSpPr>
          <p:cNvPr id="3" name="Rectangle 19"/>
          <p:cNvSpPr>
            <a:spLocks noGrp="1" noChangeArrowheads="1"/>
          </p:cNvSpPr>
          <p:nvPr>
            <p:ph type="ftr" sz="quarter" idx="11"/>
          </p:nvPr>
        </p:nvSpPr>
        <p:spPr>
          <a:ln/>
        </p:spPr>
        <p:txBody>
          <a:bodyPr/>
          <a:lstStyle>
            <a:lvl1pPr>
              <a:defRPr/>
            </a:lvl1pPr>
          </a:lstStyle>
          <a:p>
            <a:endParaRPr lang="en-US"/>
          </a:p>
        </p:txBody>
      </p:sp>
      <p:sp>
        <p:nvSpPr>
          <p:cNvPr id="4" name="Rectangle 20"/>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3477009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4257639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8"/>
          <p:cNvSpPr>
            <a:spLocks noGrp="1" noChangeArrowheads="1"/>
          </p:cNvSpPr>
          <p:nvPr>
            <p:ph type="dt" sz="half" idx="10"/>
          </p:nvPr>
        </p:nvSpPr>
        <p:spPr>
          <a:ln/>
        </p:spPr>
        <p:txBody>
          <a:bodyPr/>
          <a:lstStyle>
            <a:lvl1pPr>
              <a:defRPr/>
            </a:lvl1pPr>
          </a:lstStyle>
          <a:p>
            <a:endParaRPr lang="en-US"/>
          </a:p>
        </p:txBody>
      </p:sp>
      <p:sp>
        <p:nvSpPr>
          <p:cNvPr id="6" name="Rectangle 19"/>
          <p:cNvSpPr>
            <a:spLocks noGrp="1" noChangeArrowheads="1"/>
          </p:cNvSpPr>
          <p:nvPr>
            <p:ph type="ftr" sz="quarter" idx="11"/>
          </p:nvPr>
        </p:nvSpPr>
        <p:spPr>
          <a:ln/>
        </p:spPr>
        <p:txBody>
          <a:bodyPr/>
          <a:lstStyle>
            <a:lvl1pPr>
              <a:defRPr/>
            </a:lvl1pPr>
          </a:lstStyle>
          <a:p>
            <a:endParaRPr lang="en-US"/>
          </a:p>
        </p:txBody>
      </p:sp>
      <p:sp>
        <p:nvSpPr>
          <p:cNvPr id="7" name="Rectangle 20"/>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04026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514264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19200"/>
            <a:ext cx="17716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1219200"/>
            <a:ext cx="516255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8"/>
          <p:cNvSpPr>
            <a:spLocks noGrp="1" noChangeArrowheads="1"/>
          </p:cNvSpPr>
          <p:nvPr>
            <p:ph type="dt" sz="half" idx="10"/>
          </p:nvPr>
        </p:nvSpPr>
        <p:spPr>
          <a:ln/>
        </p:spPr>
        <p:txBody>
          <a:bodyPr/>
          <a:lstStyle>
            <a:lvl1pPr>
              <a:defRPr/>
            </a:lvl1pPr>
          </a:lstStyle>
          <a:p>
            <a:endParaRPr lang="en-US"/>
          </a:p>
        </p:txBody>
      </p:sp>
      <p:sp>
        <p:nvSpPr>
          <p:cNvPr id="5" name="Rectangle 19"/>
          <p:cNvSpPr>
            <a:spLocks noGrp="1" noChangeArrowheads="1"/>
          </p:cNvSpPr>
          <p:nvPr>
            <p:ph type="ftr" sz="quarter" idx="11"/>
          </p:nvPr>
        </p:nvSpPr>
        <p:spPr>
          <a:ln/>
        </p:spPr>
        <p:txBody>
          <a:bodyPr/>
          <a:lstStyle>
            <a:lvl1pPr>
              <a:defRPr/>
            </a:lvl1pPr>
          </a:lstStyle>
          <a:p>
            <a:endParaRPr lang="en-US"/>
          </a:p>
        </p:txBody>
      </p:sp>
      <p:sp>
        <p:nvSpPr>
          <p:cNvPr id="6" name="Rectangle 20"/>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1921529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3" name="Rectangle 1027"/>
          <p:cNvSpPr>
            <a:spLocks noGrp="1" noChangeArrowheads="1"/>
          </p:cNvSpPr>
          <p:nvPr>
            <p:ph type="ctrTitle"/>
          </p:nvPr>
        </p:nvSpPr>
        <p:spPr>
          <a:xfrm>
            <a:off x="685800" y="1676400"/>
            <a:ext cx="7772400" cy="1143000"/>
          </a:xfrm>
        </p:spPr>
        <p:txBody>
          <a:bodyPr/>
          <a:lstStyle>
            <a:lvl1pPr>
              <a:defRPr/>
            </a:lvl1pPr>
          </a:lstStyle>
          <a:p>
            <a:r>
              <a:rPr lang="en-US"/>
              <a:t>Click to edit Master title style</a:t>
            </a:r>
          </a:p>
        </p:txBody>
      </p:sp>
      <p:sp>
        <p:nvSpPr>
          <p:cNvPr id="92164" name="Rectangle 1028"/>
          <p:cNvSpPr>
            <a:spLocks noGrp="1" noChangeArrowheads="1"/>
          </p:cNvSpPr>
          <p:nvPr>
            <p:ph type="subTitle" idx="1"/>
          </p:nvPr>
        </p:nvSpPr>
        <p:spPr>
          <a:xfrm>
            <a:off x="1371600" y="3352800"/>
            <a:ext cx="6400800" cy="1752600"/>
          </a:xfrm>
        </p:spPr>
        <p:txBody>
          <a:bodyPr/>
          <a:lstStyle>
            <a:lvl1pPr marL="0" indent="0" algn="ctr">
              <a:buFontTx/>
              <a:buNone/>
              <a:defRPr b="1"/>
            </a:lvl1pPr>
          </a:lstStyle>
          <a:p>
            <a:r>
              <a:rPr lang="en-US"/>
              <a:t>Click to edit Master subtitle style</a:t>
            </a:r>
          </a:p>
        </p:txBody>
      </p:sp>
      <p:sp>
        <p:nvSpPr>
          <p:cNvPr id="5" name="Rectangle 1029"/>
          <p:cNvSpPr>
            <a:spLocks noGrp="1" noChangeArrowheads="1"/>
          </p:cNvSpPr>
          <p:nvPr>
            <p:ph type="dt" sz="half" idx="10"/>
          </p:nvPr>
        </p:nvSpPr>
        <p:spPr/>
        <p:txBody>
          <a:bodyPr/>
          <a:lstStyle>
            <a:lvl1pPr>
              <a:defRPr/>
            </a:lvl1pPr>
          </a:lstStyle>
          <a:p>
            <a:endParaRPr lang="en-US"/>
          </a:p>
        </p:txBody>
      </p:sp>
      <p:sp>
        <p:nvSpPr>
          <p:cNvPr id="6" name="Rectangle 1030"/>
          <p:cNvSpPr>
            <a:spLocks noGrp="1" noChangeArrowheads="1"/>
          </p:cNvSpPr>
          <p:nvPr>
            <p:ph type="ftr" sz="quarter" idx="11"/>
          </p:nvPr>
        </p:nvSpPr>
        <p:spPr/>
        <p:txBody>
          <a:bodyPr/>
          <a:lstStyle>
            <a:lvl1pPr>
              <a:defRPr/>
            </a:lvl1pPr>
          </a:lstStyle>
          <a:p>
            <a:endParaRPr lang="en-US"/>
          </a:p>
        </p:txBody>
      </p:sp>
      <p:sp>
        <p:nvSpPr>
          <p:cNvPr id="7" name="Rectangle 1031"/>
          <p:cNvSpPr>
            <a:spLocks noGrp="1" noChangeArrowheads="1"/>
          </p:cNvSpPr>
          <p:nvPr>
            <p:ph type="sldNum" sz="quarter" idx="12"/>
          </p:nvPr>
        </p:nvSpPr>
        <p:spPr/>
        <p:txBody>
          <a:bodyPr/>
          <a:lstStyle>
            <a:lvl1pPr>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52549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3413823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2297840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225140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ftr" sz="quarter" idx="11"/>
          </p:nvPr>
        </p:nvSpPr>
        <p:spPr>
          <a:ln/>
        </p:spPr>
        <p:txBody>
          <a:bodyPr/>
          <a:lstStyle>
            <a:lvl1pPr>
              <a:defRPr/>
            </a:lvl1pPr>
          </a:lstStyle>
          <a:p>
            <a:endParaRPr lang="en-US"/>
          </a:p>
        </p:txBody>
      </p:sp>
      <p:sp>
        <p:nvSpPr>
          <p:cNvPr id="9" name="Rectangle 7"/>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165991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42373404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ftr" sz="quarter" idx="11"/>
          </p:nvPr>
        </p:nvSpPr>
        <p:spPr>
          <a:ln/>
        </p:spPr>
        <p:txBody>
          <a:bodyPr/>
          <a:lstStyle>
            <a:lvl1pPr>
              <a:defRPr/>
            </a:lvl1pPr>
          </a:lstStyle>
          <a:p>
            <a:endParaRPr lang="en-US"/>
          </a:p>
        </p:txBody>
      </p:sp>
      <p:sp>
        <p:nvSpPr>
          <p:cNvPr id="5" name="Rectangle 7"/>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889213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ftr" sz="quarter" idx="11"/>
          </p:nvPr>
        </p:nvSpPr>
        <p:spPr>
          <a:ln/>
        </p:spPr>
        <p:txBody>
          <a:bodyPr/>
          <a:lstStyle>
            <a:lvl1pPr>
              <a:defRPr/>
            </a:lvl1pPr>
          </a:lstStyle>
          <a:p>
            <a:endParaRPr lang="en-US"/>
          </a:p>
        </p:txBody>
      </p:sp>
      <p:sp>
        <p:nvSpPr>
          <p:cNvPr id="4" name="Rectangle 7"/>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1944617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853713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endParaRPr lang="en-US"/>
          </a:p>
        </p:txBody>
      </p:sp>
      <p:sp>
        <p:nvSpPr>
          <p:cNvPr id="7" name="Rectangle 7"/>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40372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4279626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endParaRPr lang="en-US"/>
          </a:p>
        </p:txBody>
      </p:sp>
      <p:sp>
        <p:nvSpPr>
          <p:cNvPr id="6" name="Rectangle 7"/>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3089095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12640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126403" name="Rectangle 3"/>
          <p:cNvSpPr>
            <a:spLocks noGrp="1" noChangeArrowheads="1"/>
          </p:cNvSpPr>
          <p:nvPr>
            <p:ph type="subTitle" idx="1"/>
          </p:nvPr>
        </p:nvSpPr>
        <p:spPr>
          <a:xfrm>
            <a:off x="1447800" y="3429000"/>
            <a:ext cx="7010400" cy="1600200"/>
          </a:xfrm>
        </p:spPr>
        <p:txBody>
          <a:bodyPr/>
          <a:lstStyle>
            <a:lvl1pPr marL="0" indent="0">
              <a:buFont typeface="Wingdings" pitchFamily="-105"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F8A9E1D1-726E-1248-B32B-C89E2F8B085D}" type="slidenum">
              <a:rPr lang="en-US"/>
              <a:pPr/>
              <a:t>‹#›</a:t>
            </a:fld>
            <a:endParaRPr lang="en-US"/>
          </a:p>
        </p:txBody>
      </p:sp>
    </p:spTree>
    <p:extLst>
      <p:ext uri="{BB962C8B-B14F-4D97-AF65-F5344CB8AC3E}">
        <p14:creationId xmlns:p14="http://schemas.microsoft.com/office/powerpoint/2010/main" val="1874219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47F09718-74A8-D945-8997-4771A9FB00BC}" type="slidenum">
              <a:rPr lang="en-US"/>
              <a:pPr/>
              <a:t>‹#›</a:t>
            </a:fld>
            <a:endParaRPr lang="en-US"/>
          </a:p>
        </p:txBody>
      </p:sp>
    </p:spTree>
    <p:extLst>
      <p:ext uri="{BB962C8B-B14F-4D97-AF65-F5344CB8AC3E}">
        <p14:creationId xmlns:p14="http://schemas.microsoft.com/office/powerpoint/2010/main" val="3894400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A09D0A6A-FD7F-C743-9810-0A4CEB0DC26F}" type="slidenum">
              <a:rPr lang="en-US"/>
              <a:pPr/>
              <a:t>‹#›</a:t>
            </a:fld>
            <a:endParaRPr lang="en-US"/>
          </a:p>
        </p:txBody>
      </p:sp>
    </p:spTree>
    <p:extLst>
      <p:ext uri="{BB962C8B-B14F-4D97-AF65-F5344CB8AC3E}">
        <p14:creationId xmlns:p14="http://schemas.microsoft.com/office/powerpoint/2010/main" val="1260079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6CD9C062-3EED-0444-A18E-B590B687BB8D}" type="slidenum">
              <a:rPr lang="en-US"/>
              <a:pPr/>
              <a:t>‹#›</a:t>
            </a:fld>
            <a:endParaRPr lang="en-US"/>
          </a:p>
        </p:txBody>
      </p:sp>
    </p:spTree>
    <p:extLst>
      <p:ext uri="{BB962C8B-B14F-4D97-AF65-F5344CB8AC3E}">
        <p14:creationId xmlns:p14="http://schemas.microsoft.com/office/powerpoint/2010/main" val="60149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324600"/>
            <a:ext cx="1905000" cy="457200"/>
          </a:xfrm>
          <a:prstGeom prst="rect">
            <a:avLst/>
          </a:prstGeom>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383919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endParaRPr lang="en-US"/>
          </a:p>
        </p:txBody>
      </p:sp>
      <p:sp>
        <p:nvSpPr>
          <p:cNvPr id="8" name="Rectangle 7"/>
          <p:cNvSpPr>
            <a:spLocks noGrp="1" noChangeArrowheads="1"/>
          </p:cNvSpPr>
          <p:nvPr>
            <p:ph type="ftr" sz="quarter" idx="11"/>
          </p:nvPr>
        </p:nvSpPr>
        <p:spPr>
          <a:ln/>
        </p:spPr>
        <p:txBody>
          <a:bodyPr/>
          <a:lstStyle>
            <a:lvl1pPr>
              <a:defRPr/>
            </a:lvl1pPr>
          </a:lstStyle>
          <a:p>
            <a:endParaRPr lang="en-US"/>
          </a:p>
        </p:txBody>
      </p:sp>
      <p:sp>
        <p:nvSpPr>
          <p:cNvPr id="9" name="Rectangle 8"/>
          <p:cNvSpPr>
            <a:spLocks noGrp="1" noChangeArrowheads="1"/>
          </p:cNvSpPr>
          <p:nvPr>
            <p:ph type="sldNum" sz="quarter" idx="12"/>
          </p:nvPr>
        </p:nvSpPr>
        <p:spPr>
          <a:ln/>
        </p:spPr>
        <p:txBody>
          <a:bodyPr/>
          <a:lstStyle>
            <a:lvl1pPr>
              <a:defRPr/>
            </a:lvl1pPr>
          </a:lstStyle>
          <a:p>
            <a:fld id="{729EE59A-9323-074D-AD26-22432DECD125}" type="slidenum">
              <a:rPr lang="en-US"/>
              <a:pPr/>
              <a:t>‹#›</a:t>
            </a:fld>
            <a:endParaRPr lang="en-US"/>
          </a:p>
        </p:txBody>
      </p:sp>
    </p:spTree>
    <p:extLst>
      <p:ext uri="{BB962C8B-B14F-4D97-AF65-F5344CB8AC3E}">
        <p14:creationId xmlns:p14="http://schemas.microsoft.com/office/powerpoint/2010/main" val="4273001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endParaRPr lang="en-US"/>
          </a:p>
        </p:txBody>
      </p:sp>
      <p:sp>
        <p:nvSpPr>
          <p:cNvPr id="4" name="Rectangle 7"/>
          <p:cNvSpPr>
            <a:spLocks noGrp="1" noChangeArrowheads="1"/>
          </p:cNvSpPr>
          <p:nvPr>
            <p:ph type="ftr" sz="quarter" idx="11"/>
          </p:nvPr>
        </p:nvSpPr>
        <p:spPr>
          <a:ln/>
        </p:spPr>
        <p:txBody>
          <a:bodyPr/>
          <a:lstStyle>
            <a:lvl1pPr>
              <a:defRPr/>
            </a:lvl1pPr>
          </a:lstStyle>
          <a:p>
            <a:endParaRPr lang="en-US"/>
          </a:p>
        </p:txBody>
      </p:sp>
      <p:sp>
        <p:nvSpPr>
          <p:cNvPr id="5" name="Rectangle 8"/>
          <p:cNvSpPr>
            <a:spLocks noGrp="1" noChangeArrowheads="1"/>
          </p:cNvSpPr>
          <p:nvPr>
            <p:ph type="sldNum" sz="quarter" idx="12"/>
          </p:nvPr>
        </p:nvSpPr>
        <p:spPr>
          <a:ln/>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1632014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a:p>
        </p:txBody>
      </p:sp>
      <p:sp>
        <p:nvSpPr>
          <p:cNvPr id="3" name="Rectangle 7"/>
          <p:cNvSpPr>
            <a:spLocks noGrp="1" noChangeArrowheads="1"/>
          </p:cNvSpPr>
          <p:nvPr>
            <p:ph type="ftr" sz="quarter" idx="11"/>
          </p:nvPr>
        </p:nvSpPr>
        <p:spPr>
          <a:ln/>
        </p:spPr>
        <p:txBody>
          <a:bodyPr/>
          <a:lstStyle>
            <a:lvl1pPr>
              <a:defRPr/>
            </a:lvl1pPr>
          </a:lstStyle>
          <a:p>
            <a:endParaRPr lang="en-US"/>
          </a:p>
        </p:txBody>
      </p:sp>
      <p:sp>
        <p:nvSpPr>
          <p:cNvPr id="4" name="Rectangle 8"/>
          <p:cNvSpPr>
            <a:spLocks noGrp="1" noChangeArrowheads="1"/>
          </p:cNvSpPr>
          <p:nvPr>
            <p:ph type="sldNum" sz="quarter" idx="12"/>
          </p:nvPr>
        </p:nvSpPr>
        <p:spPr>
          <a:ln/>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2064684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3611278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p>
        </p:txBody>
      </p:sp>
      <p:sp>
        <p:nvSpPr>
          <p:cNvPr id="6" name="Rectangle 7"/>
          <p:cNvSpPr>
            <a:spLocks noGrp="1" noChangeArrowheads="1"/>
          </p:cNvSpPr>
          <p:nvPr>
            <p:ph type="ftr" sz="quarter" idx="11"/>
          </p:nvPr>
        </p:nvSpPr>
        <p:spPr>
          <a:ln/>
        </p:spPr>
        <p:txBody>
          <a:bodyPr/>
          <a:lstStyle>
            <a:lvl1pPr>
              <a:defRPr/>
            </a:lvl1pPr>
          </a:lstStyle>
          <a:p>
            <a:endParaRPr lang="en-US"/>
          </a:p>
        </p:txBody>
      </p:sp>
      <p:sp>
        <p:nvSpPr>
          <p:cNvPr id="7" name="Rectangle 8"/>
          <p:cNvSpPr>
            <a:spLocks noGrp="1" noChangeArrowheads="1"/>
          </p:cNvSpPr>
          <p:nvPr>
            <p:ph type="sldNum" sz="quarter" idx="12"/>
          </p:nvPr>
        </p:nvSpPr>
        <p:spPr>
          <a:ln/>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86563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D27A5CB8-9619-4F4C-A7B2-ACE0FE684C36}" type="slidenum">
              <a:rPr lang="en-US"/>
              <a:pPr/>
              <a:t>‹#›</a:t>
            </a:fld>
            <a:endParaRPr lang="en-US"/>
          </a:p>
        </p:txBody>
      </p:sp>
    </p:spTree>
    <p:extLst>
      <p:ext uri="{BB962C8B-B14F-4D97-AF65-F5344CB8AC3E}">
        <p14:creationId xmlns:p14="http://schemas.microsoft.com/office/powerpoint/2010/main" val="3218671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endParaRPr lang="en-US"/>
          </a:p>
        </p:txBody>
      </p:sp>
      <p:sp>
        <p:nvSpPr>
          <p:cNvPr id="5" name="Rectangle 7"/>
          <p:cNvSpPr>
            <a:spLocks noGrp="1" noChangeArrowheads="1"/>
          </p:cNvSpPr>
          <p:nvPr>
            <p:ph type="ftr" sz="quarter" idx="11"/>
          </p:nvPr>
        </p:nvSpPr>
        <p:spPr>
          <a:ln/>
        </p:spPr>
        <p:txBody>
          <a:bodyPr/>
          <a:lstStyle>
            <a:lvl1pPr>
              <a:defRPr/>
            </a:lvl1pPr>
          </a:lstStyle>
          <a:p>
            <a:endParaRPr lang="en-US"/>
          </a:p>
        </p:txBody>
      </p:sp>
      <p:sp>
        <p:nvSpPr>
          <p:cNvPr id="6" name="Rectangle 8"/>
          <p:cNvSpPr>
            <a:spLocks noGrp="1" noChangeArrowheads="1"/>
          </p:cNvSpPr>
          <p:nvPr>
            <p:ph type="sldNum" sz="quarter" idx="12"/>
          </p:nvPr>
        </p:nvSpPr>
        <p:spPr>
          <a:ln/>
        </p:spPr>
        <p:txBody>
          <a:bodyPr/>
          <a:lstStyle>
            <a:lvl1pPr>
              <a:defRPr/>
            </a:lvl1pPr>
          </a:lstStyle>
          <a:p>
            <a:fld id="{B9AADCE6-E01B-5B4C-BF2B-F8423BFC3A78}" type="slidenum">
              <a:rPr lang="en-US"/>
              <a:pPr/>
              <a:t>‹#›</a:t>
            </a:fld>
            <a:endParaRPr lang="en-US"/>
          </a:p>
        </p:txBody>
      </p:sp>
    </p:spTree>
    <p:extLst>
      <p:ext uri="{BB962C8B-B14F-4D97-AF65-F5344CB8AC3E}">
        <p14:creationId xmlns:p14="http://schemas.microsoft.com/office/powerpoint/2010/main" val="292175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7259900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62964618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62807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324600"/>
            <a:ext cx="1905000" cy="457200"/>
          </a:xfrm>
          <a:prstGeom prst="rect">
            <a:avLst/>
          </a:prstGeom>
        </p:spPr>
        <p:txBody>
          <a:bodyPr/>
          <a:lstStyle>
            <a:lvl1pPr>
              <a:defRPr/>
            </a:lvl1pPr>
          </a:lstStyle>
          <a:p>
            <a:fld id="{D49C57A4-0DAC-F046-88B9-117AF38ADE25}" type="slidenum">
              <a:rPr lang="en-US"/>
              <a:pPr/>
              <a:t>‹#›</a:t>
            </a:fld>
            <a:endParaRPr lang="en-US"/>
          </a:p>
        </p:txBody>
      </p:sp>
    </p:spTree>
    <p:extLst>
      <p:ext uri="{BB962C8B-B14F-4D97-AF65-F5344CB8AC3E}">
        <p14:creationId xmlns:p14="http://schemas.microsoft.com/office/powerpoint/2010/main" val="2373161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4179360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9821282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5629835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0794610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6014079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5934607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36472641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411750188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6104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64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324600"/>
            <a:ext cx="1905000" cy="457200"/>
          </a:xfrm>
          <a:prstGeom prst="rect">
            <a:avLst/>
          </a:prstGeom>
        </p:spPr>
        <p:txBody>
          <a:bodyPr/>
          <a:lstStyle>
            <a:lvl1pPr>
              <a:defRPr/>
            </a:lvl1pPr>
          </a:lstStyle>
          <a:p>
            <a:fld id="{DE82AB59-6C40-EE42-B3E0-F722A1CC0256}" type="slidenum">
              <a:rPr lang="en-US"/>
              <a:pPr/>
              <a:t>‹#›</a:t>
            </a:fld>
            <a:endParaRPr lang="en-US"/>
          </a:p>
        </p:txBody>
      </p:sp>
    </p:spTree>
    <p:extLst>
      <p:ext uri="{BB962C8B-B14F-4D97-AF65-F5344CB8AC3E}">
        <p14:creationId xmlns:p14="http://schemas.microsoft.com/office/powerpoint/2010/main" val="21331568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279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5701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2399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6420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2002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5736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85785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64157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46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481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E5027629-2CED-2046-A8AF-0107FC79D2BF}" type="slidenum">
              <a:rPr lang="en-US"/>
              <a:pPr/>
              <a:t>‹#›</a:t>
            </a:fld>
            <a:endParaRPr lang="en-US"/>
          </a:p>
        </p:txBody>
      </p:sp>
    </p:spTree>
    <p:extLst>
      <p:ext uri="{BB962C8B-B14F-4D97-AF65-F5344CB8AC3E}">
        <p14:creationId xmlns:p14="http://schemas.microsoft.com/office/powerpoint/2010/main" val="2400268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089"/>
            <a:ext cx="7773126" cy="1470289"/>
          </a:xfrm>
        </p:spPr>
        <p:txBody>
          <a:bodyPr/>
          <a:lstStyle/>
          <a:p>
            <a:r>
              <a:rPr lang="en-US"/>
              <a:t>Click to edit Master title style</a:t>
            </a:r>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311" indent="0" algn="ctr">
              <a:buNone/>
              <a:defRPr/>
            </a:lvl2pPr>
            <a:lvl3pPr marL="642622" indent="0" algn="ctr">
              <a:buNone/>
              <a:defRPr/>
            </a:lvl3pPr>
            <a:lvl4pPr marL="963934" indent="0" algn="ctr">
              <a:buNone/>
              <a:defRPr/>
            </a:lvl4pPr>
            <a:lvl5pPr marL="1285244" indent="0" algn="ctr">
              <a:buNone/>
              <a:defRPr/>
            </a:lvl5pPr>
            <a:lvl6pPr marL="1606558" indent="0" algn="ctr">
              <a:buNone/>
              <a:defRPr/>
            </a:lvl6pPr>
            <a:lvl7pPr marL="1927869" indent="0" algn="ctr">
              <a:buNone/>
              <a:defRPr/>
            </a:lvl7pPr>
            <a:lvl8pPr marL="2249184" indent="0" algn="ctr">
              <a:buNone/>
              <a:defRPr/>
            </a:lvl8pPr>
            <a:lvl9pPr marL="2570489"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50C5B3E-9547-D642-9855-28DB1B3896AE}" type="slidenum">
              <a:rPr lang="en-US"/>
              <a:pPr/>
              <a:t>‹#›</a:t>
            </a:fld>
            <a:endParaRPr lang="en-US"/>
          </a:p>
        </p:txBody>
      </p:sp>
    </p:spTree>
    <p:extLst>
      <p:ext uri="{BB962C8B-B14F-4D97-AF65-F5344CB8AC3E}">
        <p14:creationId xmlns:p14="http://schemas.microsoft.com/office/powerpoint/2010/main" val="28099096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60E381B-319F-DC4E-89C6-E33F56842455}" type="slidenum">
              <a:rPr lang="en-US"/>
              <a:pPr/>
              <a:t>‹#›</a:t>
            </a:fld>
            <a:endParaRPr lang="en-US"/>
          </a:p>
        </p:txBody>
      </p:sp>
    </p:spTree>
    <p:extLst>
      <p:ext uri="{BB962C8B-B14F-4D97-AF65-F5344CB8AC3E}">
        <p14:creationId xmlns:p14="http://schemas.microsoft.com/office/powerpoint/2010/main" val="12458704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89" y="4406414"/>
            <a:ext cx="7772009" cy="1363115"/>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289" y="2907086"/>
            <a:ext cx="7772009" cy="1499316"/>
          </a:xfrm>
        </p:spPr>
        <p:txBody>
          <a:bodyPr anchor="b"/>
          <a:lstStyle>
            <a:lvl1pPr marL="0" indent="0">
              <a:buNone/>
              <a:defRPr sz="1400"/>
            </a:lvl1pPr>
            <a:lvl2pPr marL="321311" indent="0">
              <a:buNone/>
              <a:defRPr sz="1300"/>
            </a:lvl2pPr>
            <a:lvl3pPr marL="642622" indent="0">
              <a:buNone/>
              <a:defRPr sz="1100"/>
            </a:lvl3pPr>
            <a:lvl4pPr marL="963934" indent="0">
              <a:buNone/>
              <a:defRPr sz="1000"/>
            </a:lvl4pPr>
            <a:lvl5pPr marL="1285244" indent="0">
              <a:buNone/>
              <a:defRPr sz="1000"/>
            </a:lvl5pPr>
            <a:lvl6pPr marL="1606558" indent="0">
              <a:buNone/>
              <a:defRPr sz="1000"/>
            </a:lvl6pPr>
            <a:lvl7pPr marL="1927869" indent="0">
              <a:buNone/>
              <a:defRPr sz="1000"/>
            </a:lvl7pPr>
            <a:lvl8pPr marL="2249184" indent="0">
              <a:buNone/>
              <a:defRPr sz="1000"/>
            </a:lvl8pPr>
            <a:lvl9pPr marL="2570489" indent="0">
              <a:buNone/>
              <a:defRPr sz="10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A5A218F-849F-8A4C-B7AC-53F4AE69ACB7}" type="slidenum">
              <a:rPr lang="en-US"/>
              <a:pPr/>
              <a:t>‹#›</a:t>
            </a:fld>
            <a:endParaRPr lang="en-US"/>
          </a:p>
        </p:txBody>
      </p:sp>
    </p:spTree>
    <p:extLst>
      <p:ext uri="{BB962C8B-B14F-4D97-AF65-F5344CB8AC3E}">
        <p14:creationId xmlns:p14="http://schemas.microsoft.com/office/powerpoint/2010/main" val="1429213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520" y="1125336"/>
            <a:ext cx="2838871"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7549" y="1125336"/>
            <a:ext cx="2839987"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77AE0B1-5D10-294D-B1E9-EA9AFEBE2382}" type="slidenum">
              <a:rPr lang="en-US"/>
              <a:pPr/>
              <a:t>‹#›</a:t>
            </a:fld>
            <a:endParaRPr lang="en-US"/>
          </a:p>
        </p:txBody>
      </p:sp>
    </p:spTree>
    <p:extLst>
      <p:ext uri="{BB962C8B-B14F-4D97-AF65-F5344CB8AC3E}">
        <p14:creationId xmlns:p14="http://schemas.microsoft.com/office/powerpoint/2010/main" val="22052728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15" y="274633"/>
            <a:ext cx="8228595" cy="11431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15" y="1535040"/>
            <a:ext cx="4040061" cy="639693"/>
          </a:xfrm>
        </p:spPr>
        <p:txBody>
          <a:bodyPr anchor="b"/>
          <a:lstStyle>
            <a:lvl1pPr marL="0" indent="0">
              <a:buNone/>
              <a:defRPr sz="1700" b="1"/>
            </a:lvl1pPr>
            <a:lvl2pPr marL="321311" indent="0">
              <a:buNone/>
              <a:defRPr sz="1400" b="1"/>
            </a:lvl2pPr>
            <a:lvl3pPr marL="642622" indent="0">
              <a:buNone/>
              <a:defRPr sz="1300" b="1"/>
            </a:lvl3pPr>
            <a:lvl4pPr marL="963934" indent="0">
              <a:buNone/>
              <a:defRPr sz="1100" b="1"/>
            </a:lvl4pPr>
            <a:lvl5pPr marL="1285244" indent="0">
              <a:buNone/>
              <a:defRPr sz="1100" b="1"/>
            </a:lvl5pPr>
            <a:lvl6pPr marL="1606558" indent="0">
              <a:buNone/>
              <a:defRPr sz="1100" b="1"/>
            </a:lvl6pPr>
            <a:lvl7pPr marL="1927869" indent="0">
              <a:buNone/>
              <a:defRPr sz="1100" b="1"/>
            </a:lvl7pPr>
            <a:lvl8pPr marL="2249184" indent="0">
              <a:buNone/>
              <a:defRPr sz="1100" b="1"/>
            </a:lvl8pPr>
            <a:lvl9pPr marL="2570489" indent="0">
              <a:buNone/>
              <a:defRPr sz="1100" b="1"/>
            </a:lvl9pPr>
          </a:lstStyle>
          <a:p>
            <a:pPr lvl="0"/>
            <a:r>
              <a:rPr lang="en-US"/>
              <a:t>Click to edit Master text styles</a:t>
            </a:r>
          </a:p>
        </p:txBody>
      </p:sp>
      <p:sp>
        <p:nvSpPr>
          <p:cNvPr id="4" name="Content Placeholder 3"/>
          <p:cNvSpPr>
            <a:spLocks noGrp="1"/>
          </p:cNvSpPr>
          <p:nvPr>
            <p:ph sz="half" idx="2"/>
          </p:nvPr>
        </p:nvSpPr>
        <p:spPr>
          <a:xfrm>
            <a:off x="457715" y="2174734"/>
            <a:ext cx="4040061"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700" b="1"/>
            </a:lvl1pPr>
            <a:lvl2pPr marL="321311" indent="0">
              <a:buNone/>
              <a:defRPr sz="1400" b="1"/>
            </a:lvl2pPr>
            <a:lvl3pPr marL="642622" indent="0">
              <a:buNone/>
              <a:defRPr sz="1300" b="1"/>
            </a:lvl3pPr>
            <a:lvl4pPr marL="963934" indent="0">
              <a:buNone/>
              <a:defRPr sz="1100" b="1"/>
            </a:lvl4pPr>
            <a:lvl5pPr marL="1285244" indent="0">
              <a:buNone/>
              <a:defRPr sz="1100" b="1"/>
            </a:lvl5pPr>
            <a:lvl6pPr marL="1606558" indent="0">
              <a:buNone/>
              <a:defRPr sz="1100" b="1"/>
            </a:lvl6pPr>
            <a:lvl7pPr marL="1927869" indent="0">
              <a:buNone/>
              <a:defRPr sz="1100" b="1"/>
            </a:lvl7pPr>
            <a:lvl8pPr marL="2249184" indent="0">
              <a:buNone/>
              <a:defRPr sz="1100" b="1"/>
            </a:lvl8pPr>
            <a:lvl9pPr marL="2570489"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121" y="2174734"/>
            <a:ext cx="4041177"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CA6B0D9-2619-3C45-B8CA-706F3EF4821C}" type="slidenum">
              <a:rPr lang="en-US"/>
              <a:pPr/>
              <a:t>‹#›</a:t>
            </a:fld>
            <a:endParaRPr lang="en-US"/>
          </a:p>
        </p:txBody>
      </p:sp>
    </p:spTree>
    <p:extLst>
      <p:ext uri="{BB962C8B-B14F-4D97-AF65-F5344CB8AC3E}">
        <p14:creationId xmlns:p14="http://schemas.microsoft.com/office/powerpoint/2010/main" val="31505336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AF545251-EC3C-D649-B2BD-863F121F397A}" type="slidenum">
              <a:rPr lang="en-US"/>
              <a:pPr/>
              <a:t>‹#›</a:t>
            </a:fld>
            <a:endParaRPr lang="en-US"/>
          </a:p>
        </p:txBody>
      </p:sp>
    </p:spTree>
    <p:extLst>
      <p:ext uri="{BB962C8B-B14F-4D97-AF65-F5344CB8AC3E}">
        <p14:creationId xmlns:p14="http://schemas.microsoft.com/office/powerpoint/2010/main" val="32203335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3DADEDDB-E0F2-294F-9627-6F85CBA1D62D}" type="slidenum">
              <a:rPr lang="en-US"/>
              <a:pPr/>
              <a:t>‹#›</a:t>
            </a:fld>
            <a:endParaRPr lang="en-US"/>
          </a:p>
        </p:txBody>
      </p:sp>
    </p:spTree>
    <p:extLst>
      <p:ext uri="{BB962C8B-B14F-4D97-AF65-F5344CB8AC3E}">
        <p14:creationId xmlns:p14="http://schemas.microsoft.com/office/powerpoint/2010/main" val="14190835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15" y="273517"/>
            <a:ext cx="3007439" cy="1161048"/>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545" y="273518"/>
            <a:ext cx="5111754" cy="5852130"/>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15" y="1434565"/>
            <a:ext cx="3007439" cy="4691082"/>
          </a:xfrm>
        </p:spPr>
        <p:txBody>
          <a:bodyPr/>
          <a:lstStyle>
            <a:lvl1pPr marL="0" indent="0">
              <a:buNone/>
              <a:defRPr sz="1000"/>
            </a:lvl1pPr>
            <a:lvl2pPr marL="321311" indent="0">
              <a:buNone/>
              <a:defRPr sz="800"/>
            </a:lvl2pPr>
            <a:lvl3pPr marL="642622" indent="0">
              <a:buNone/>
              <a:defRPr sz="700"/>
            </a:lvl3pPr>
            <a:lvl4pPr marL="963934" indent="0">
              <a:buNone/>
              <a:defRPr sz="600"/>
            </a:lvl4pPr>
            <a:lvl5pPr marL="1285244" indent="0">
              <a:buNone/>
              <a:defRPr sz="600"/>
            </a:lvl5pPr>
            <a:lvl6pPr marL="1606558" indent="0">
              <a:buNone/>
              <a:defRPr sz="600"/>
            </a:lvl6pPr>
            <a:lvl7pPr marL="1927869" indent="0">
              <a:buNone/>
              <a:defRPr sz="600"/>
            </a:lvl7pPr>
            <a:lvl8pPr marL="2249184" indent="0">
              <a:buNone/>
              <a:defRPr sz="600"/>
            </a:lvl8pPr>
            <a:lvl9pPr marL="2570489"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7081DBFA-4B68-6A42-A7E2-0F2A80FD334F}" type="slidenum">
              <a:rPr lang="en-US"/>
              <a:pPr/>
              <a:t>‹#›</a:t>
            </a:fld>
            <a:endParaRPr lang="en-US"/>
          </a:p>
        </p:txBody>
      </p:sp>
    </p:spTree>
    <p:extLst>
      <p:ext uri="{BB962C8B-B14F-4D97-AF65-F5344CB8AC3E}">
        <p14:creationId xmlns:p14="http://schemas.microsoft.com/office/powerpoint/2010/main" val="37513520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500"/>
            <a:ext cx="5486846" cy="567127"/>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738" y="612912"/>
            <a:ext cx="5486846" cy="4115023"/>
          </a:xfrm>
        </p:spPr>
        <p:txBody>
          <a:bodyPr/>
          <a:lstStyle>
            <a:lvl1pPr marL="0" indent="0">
              <a:buNone/>
              <a:defRPr sz="2300"/>
            </a:lvl1pPr>
            <a:lvl2pPr marL="321311" indent="0">
              <a:buNone/>
              <a:defRPr sz="2000"/>
            </a:lvl2pPr>
            <a:lvl3pPr marL="642622" indent="0">
              <a:buNone/>
              <a:defRPr sz="1700"/>
            </a:lvl3pPr>
            <a:lvl4pPr marL="963934" indent="0">
              <a:buNone/>
              <a:defRPr sz="1400"/>
            </a:lvl4pPr>
            <a:lvl5pPr marL="1285244" indent="0">
              <a:buNone/>
              <a:defRPr sz="1400"/>
            </a:lvl5pPr>
            <a:lvl6pPr marL="1606558" indent="0">
              <a:buNone/>
              <a:defRPr sz="1400"/>
            </a:lvl6pPr>
            <a:lvl7pPr marL="1927869" indent="0">
              <a:buNone/>
              <a:defRPr sz="1400"/>
            </a:lvl7pPr>
            <a:lvl8pPr marL="2249184" indent="0">
              <a:buNone/>
              <a:defRPr sz="1400"/>
            </a:lvl8pPr>
            <a:lvl9pPr marL="2570489" indent="0">
              <a:buNone/>
              <a:defRPr sz="1400"/>
            </a:lvl9pPr>
          </a:lstStyle>
          <a:p>
            <a:endParaRPr lang="en-US"/>
          </a:p>
        </p:txBody>
      </p:sp>
      <p:sp>
        <p:nvSpPr>
          <p:cNvPr id="4" name="Text Placeholder 3"/>
          <p:cNvSpPr>
            <a:spLocks noGrp="1"/>
          </p:cNvSpPr>
          <p:nvPr>
            <p:ph type="body" sz="half" idx="2"/>
          </p:nvPr>
        </p:nvSpPr>
        <p:spPr>
          <a:xfrm>
            <a:off x="1791738" y="5367628"/>
            <a:ext cx="5486846" cy="804919"/>
          </a:xfrm>
        </p:spPr>
        <p:txBody>
          <a:bodyPr/>
          <a:lstStyle>
            <a:lvl1pPr marL="0" indent="0">
              <a:buNone/>
              <a:defRPr sz="1000"/>
            </a:lvl1pPr>
            <a:lvl2pPr marL="321311" indent="0">
              <a:buNone/>
              <a:defRPr sz="800"/>
            </a:lvl2pPr>
            <a:lvl3pPr marL="642622" indent="0">
              <a:buNone/>
              <a:defRPr sz="700"/>
            </a:lvl3pPr>
            <a:lvl4pPr marL="963934" indent="0">
              <a:buNone/>
              <a:defRPr sz="600"/>
            </a:lvl4pPr>
            <a:lvl5pPr marL="1285244" indent="0">
              <a:buNone/>
              <a:defRPr sz="600"/>
            </a:lvl5pPr>
            <a:lvl6pPr marL="1606558" indent="0">
              <a:buNone/>
              <a:defRPr sz="600"/>
            </a:lvl6pPr>
            <a:lvl7pPr marL="1927869" indent="0">
              <a:buNone/>
              <a:defRPr sz="600"/>
            </a:lvl7pPr>
            <a:lvl8pPr marL="2249184" indent="0">
              <a:buNone/>
              <a:defRPr sz="600"/>
            </a:lvl8pPr>
            <a:lvl9pPr marL="2570489"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B3B1424-6478-AB4C-80DB-D828B3C73F48}" type="slidenum">
              <a:rPr lang="en-US"/>
              <a:pPr/>
              <a:t>‹#›</a:t>
            </a:fld>
            <a:endParaRPr lang="en-US"/>
          </a:p>
        </p:txBody>
      </p:sp>
    </p:spTree>
    <p:extLst>
      <p:ext uri="{BB962C8B-B14F-4D97-AF65-F5344CB8AC3E}">
        <p14:creationId xmlns:p14="http://schemas.microsoft.com/office/powerpoint/2010/main" val="2255118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74B51CC8-F77A-6B4D-8CE3-C59CD6B9C722}" type="slidenum">
              <a:rPr lang="en-US"/>
              <a:pPr/>
              <a:t>‹#›</a:t>
            </a:fld>
            <a:endParaRPr lang="en-US"/>
          </a:p>
        </p:txBody>
      </p:sp>
    </p:spTree>
    <p:extLst>
      <p:ext uri="{BB962C8B-B14F-4D97-AF65-F5344CB8AC3E}">
        <p14:creationId xmlns:p14="http://schemas.microsoft.com/office/powerpoint/2010/main" val="38105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a:lstStyle>
            <a:lvl1pPr>
              <a:defRPr/>
            </a:lvl1pPr>
          </a:lstStyle>
          <a:p>
            <a:fld id="{6CEA325B-1910-0648-BFAF-C1E4BBC2C640}" type="slidenum">
              <a:rPr lang="en-US"/>
              <a:pPr/>
              <a:t>‹#›</a:t>
            </a:fld>
            <a:endParaRPr lang="en-US"/>
          </a:p>
        </p:txBody>
      </p:sp>
    </p:spTree>
    <p:extLst>
      <p:ext uri="{BB962C8B-B14F-4D97-AF65-F5344CB8AC3E}">
        <p14:creationId xmlns:p14="http://schemas.microsoft.com/office/powerpoint/2010/main" val="37494943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866" y="193137"/>
            <a:ext cx="1445670" cy="4113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508" y="193137"/>
            <a:ext cx="4233188" cy="4113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E75C74-4659-854B-A7BA-B572B868C92A}" type="slidenum">
              <a:rPr lang="en-US"/>
              <a:pPr/>
              <a:t>‹#›</a:t>
            </a:fld>
            <a:endParaRPr lang="en-US"/>
          </a:p>
        </p:txBody>
      </p:sp>
    </p:spTree>
    <p:extLst>
      <p:ext uri="{BB962C8B-B14F-4D97-AF65-F5344CB8AC3E}">
        <p14:creationId xmlns:p14="http://schemas.microsoft.com/office/powerpoint/2010/main" val="351089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8.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1026"/>
          <p:cNvGrpSpPr>
            <a:grpSpLocks/>
          </p:cNvGrpSpPr>
          <p:nvPr/>
        </p:nvGrpSpPr>
        <p:grpSpPr bwMode="auto">
          <a:xfrm>
            <a:off x="457200" y="992188"/>
            <a:ext cx="8153400" cy="1600200"/>
            <a:chOff x="288" y="625"/>
            <a:chExt cx="5136" cy="1008"/>
          </a:xfrm>
        </p:grpSpPr>
        <p:sp>
          <p:nvSpPr>
            <p:cNvPr id="26627" name="Arc 1027"/>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8" name="Arc 1028"/>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9" name="Arc 1029"/>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30"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631" name="Rectangle 1031"/>
          <p:cNvSpPr>
            <a:spLocks noGrp="1" noChangeArrowheads="1"/>
          </p:cNvSpPr>
          <p:nvPr>
            <p:ph type="title"/>
          </p:nvPr>
        </p:nvSpPr>
        <p:spPr bwMode="auto">
          <a:xfrm>
            <a:off x="395536" y="381000"/>
            <a:ext cx="828092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26632" name="Rectangle 1032"/>
          <p:cNvSpPr>
            <a:spLocks noGrp="1" noChangeArrowheads="1"/>
          </p:cNvSpPr>
          <p:nvPr>
            <p:ph type="body" idx="1"/>
          </p:nvPr>
        </p:nvSpPr>
        <p:spPr bwMode="auto">
          <a:xfrm>
            <a:off x="395536" y="2057400"/>
            <a:ext cx="828092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0" fontAlgn="base">
        <a:spcBef>
          <a:spcPct val="0"/>
        </a:spcBef>
        <a:spcAft>
          <a:spcPct val="0"/>
        </a:spcAft>
        <a:defRPr sz="4800" i="1">
          <a:solidFill>
            <a:schemeClr val="tx2"/>
          </a:solidFill>
          <a:latin typeface="Arial"/>
          <a:ea typeface="+mj-ea"/>
          <a:cs typeface="Arial"/>
        </a:defRPr>
      </a:lvl1pPr>
      <a:lvl2pPr algn="r" rtl="0" fontAlgn="base">
        <a:spcBef>
          <a:spcPct val="0"/>
        </a:spcBef>
        <a:spcAft>
          <a:spcPct val="0"/>
        </a:spcAft>
        <a:defRPr sz="4400" i="1">
          <a:solidFill>
            <a:schemeClr val="tx2"/>
          </a:solidFill>
          <a:latin typeface="Times New Roman" charset="0"/>
          <a:ea typeface="ＭＳ Ｐゴシック" charset="0"/>
        </a:defRPr>
      </a:lvl2pPr>
      <a:lvl3pPr algn="r" rtl="0" fontAlgn="base">
        <a:spcBef>
          <a:spcPct val="0"/>
        </a:spcBef>
        <a:spcAft>
          <a:spcPct val="0"/>
        </a:spcAft>
        <a:defRPr sz="4400" i="1">
          <a:solidFill>
            <a:schemeClr val="tx2"/>
          </a:solidFill>
          <a:latin typeface="Times New Roman" charset="0"/>
          <a:ea typeface="ＭＳ Ｐゴシック" charset="0"/>
        </a:defRPr>
      </a:lvl3pPr>
      <a:lvl4pPr algn="r" rtl="0" fontAlgn="base">
        <a:spcBef>
          <a:spcPct val="0"/>
        </a:spcBef>
        <a:spcAft>
          <a:spcPct val="0"/>
        </a:spcAft>
        <a:defRPr sz="4400" i="1">
          <a:solidFill>
            <a:schemeClr val="tx2"/>
          </a:solidFill>
          <a:latin typeface="Times New Roman" charset="0"/>
          <a:ea typeface="ＭＳ Ｐゴシック" charset="0"/>
        </a:defRPr>
      </a:lvl4pPr>
      <a:lvl5pPr algn="r" rtl="0" fontAlgn="base">
        <a:spcBef>
          <a:spcPct val="0"/>
        </a:spcBef>
        <a:spcAft>
          <a:spcPct val="0"/>
        </a:spcAft>
        <a:defRPr sz="4400" i="1">
          <a:solidFill>
            <a:schemeClr val="tx2"/>
          </a:solidFill>
          <a:latin typeface="Times New Roman" charset="0"/>
          <a:ea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fontAlgn="base">
        <a:spcBef>
          <a:spcPct val="20000"/>
        </a:spcBef>
        <a:spcAft>
          <a:spcPct val="0"/>
        </a:spcAft>
        <a:buClr>
          <a:schemeClr val="tx2"/>
        </a:buClr>
        <a:buChar char="•"/>
        <a:defRPr sz="3600">
          <a:solidFill>
            <a:schemeClr val="tx1"/>
          </a:solidFill>
          <a:latin typeface="Arial"/>
          <a:ea typeface="+mn-ea"/>
          <a:cs typeface="Arial"/>
        </a:defRPr>
      </a:lvl1pPr>
      <a:lvl2pPr marL="742950" indent="-285750" algn="l" rtl="0" fontAlgn="base">
        <a:spcBef>
          <a:spcPct val="20000"/>
        </a:spcBef>
        <a:spcAft>
          <a:spcPct val="0"/>
        </a:spcAft>
        <a:buClr>
          <a:schemeClr val="tx2"/>
        </a:buClr>
        <a:buChar char="–"/>
        <a:defRPr sz="3200">
          <a:solidFill>
            <a:schemeClr val="tx1"/>
          </a:solidFill>
          <a:latin typeface="Arial"/>
          <a:ea typeface="+mn-ea"/>
          <a:cs typeface="Arial"/>
        </a:defRPr>
      </a:lvl2pPr>
      <a:lvl3pPr marL="1143000" indent="-228600" algn="l" rtl="0" fontAlgn="base">
        <a:spcBef>
          <a:spcPct val="20000"/>
        </a:spcBef>
        <a:spcAft>
          <a:spcPct val="0"/>
        </a:spcAft>
        <a:buClr>
          <a:schemeClr val="tx2"/>
        </a:buClr>
        <a:buChar char="•"/>
        <a:defRPr sz="2800">
          <a:solidFill>
            <a:schemeClr val="tx1"/>
          </a:solidFill>
          <a:latin typeface="Arial"/>
          <a:ea typeface="+mn-ea"/>
          <a:cs typeface="Arial"/>
        </a:defRPr>
      </a:lvl3pPr>
      <a:lvl4pPr marL="1600200" indent="-228600" algn="l" rtl="0" fontAlgn="base">
        <a:spcBef>
          <a:spcPct val="20000"/>
        </a:spcBef>
        <a:spcAft>
          <a:spcPct val="0"/>
        </a:spcAft>
        <a:buClr>
          <a:schemeClr val="tx2"/>
        </a:buClr>
        <a:buChar char="–"/>
        <a:defRPr sz="2400">
          <a:solidFill>
            <a:schemeClr val="tx1"/>
          </a:solidFill>
          <a:latin typeface="Arial"/>
          <a:ea typeface="+mn-ea"/>
          <a:cs typeface="Arial"/>
        </a:defRPr>
      </a:lvl4pPr>
      <a:lvl5pPr marL="2057400" indent="-228600" algn="l" rtl="0" fontAlgn="base">
        <a:spcBef>
          <a:spcPct val="20000"/>
        </a:spcBef>
        <a:spcAft>
          <a:spcPct val="0"/>
        </a:spcAft>
        <a:buClr>
          <a:schemeClr val="tx2"/>
        </a:buClr>
        <a:buChar char="•"/>
        <a:defRPr sz="2400">
          <a:solidFill>
            <a:schemeClr val="tx1"/>
          </a:solidFill>
          <a:latin typeface="Arial"/>
          <a:ea typeface="+mn-ea"/>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solidFill>
                <a:srgbClr val="000000"/>
              </a:solidFill>
              <a:latin typeface="Arial" charset="0"/>
              <a:cs typeface="ＭＳ Ｐゴシック" charset="0"/>
            </a:endParaRPr>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solidFill>
                <a:srgbClr val="000000"/>
              </a:solidFill>
              <a:latin typeface="Arial" charset="0"/>
              <a:cs typeface="ＭＳ Ｐゴシック" charset="0"/>
            </a:endParaRP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522DDA8-FF25-1049-859D-FA8379901F48}" type="slidenum">
              <a:rPr lang="en-US">
                <a:solidFill>
                  <a:srgbClr val="000000"/>
                </a:solidFill>
                <a:latin typeface="Arial" charset="0"/>
                <a:cs typeface="ＭＳ Ｐゴシック" charset="0"/>
              </a:rPr>
              <a:pPr>
                <a:defRPr/>
              </a:pPr>
              <a:t>‹#›</a:t>
            </a:fld>
            <a:endParaRPr lang="en-US">
              <a:solidFill>
                <a:srgbClr val="000000"/>
              </a:solidFill>
              <a:latin typeface="Arial" charset="0"/>
              <a:cs typeface="ＭＳ Ｐゴシック" charset="0"/>
            </a:endParaRPr>
          </a:p>
        </p:txBody>
      </p:sp>
    </p:spTree>
    <p:extLst>
      <p:ext uri="{BB962C8B-B14F-4D97-AF65-F5344CB8AC3E}">
        <p14:creationId xmlns:p14="http://schemas.microsoft.com/office/powerpoint/2010/main" val="2828018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789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C303D012-B5A7-D441-BDC8-001A88DB3005}" type="slidenum">
              <a:rPr lang="en-GB">
                <a:cs typeface="ＭＳ Ｐゴシック" charset="0"/>
              </a:rPr>
              <a:pPr>
                <a:defRPr/>
              </a:pPr>
              <a:t>‹#›</a:t>
            </a:fld>
            <a:endParaRPr lang="en-GB">
              <a:cs typeface="ＭＳ Ｐゴシック" charset="0"/>
            </a:endParaRPr>
          </a:p>
        </p:txBody>
      </p:sp>
    </p:spTree>
    <p:extLst>
      <p:ext uri="{BB962C8B-B14F-4D97-AF65-F5344CB8AC3E}">
        <p14:creationId xmlns:p14="http://schemas.microsoft.com/office/powerpoint/2010/main" val="2663125221"/>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1295400" y="2819400"/>
            <a:ext cx="70866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891"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2"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3"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4"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5"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6"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7"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kumimoji="1" lang="en-US"/>
          </a:p>
        </p:txBody>
      </p:sp>
      <p:sp>
        <p:nvSpPr>
          <p:cNvPr id="37898"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p:spPr>
        <p:txBody>
          <a:bodyPr wrap="none" anchor="ctr"/>
          <a:lstStyle/>
          <a:p>
            <a:pPr algn="ctr"/>
            <a:endParaRPr kumimoji="1" lang="en-US"/>
          </a:p>
        </p:txBody>
      </p:sp>
      <p:sp>
        <p:nvSpPr>
          <p:cNvPr id="37899"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p:spPr>
        <p:txBody>
          <a:bodyPr wrap="none" anchor="ctr"/>
          <a:lstStyle/>
          <a:p>
            <a:pPr algn="ctr"/>
            <a:endParaRPr kumimoji="1" lang="en-US"/>
          </a:p>
        </p:txBody>
      </p:sp>
      <p:sp>
        <p:nvSpPr>
          <p:cNvPr id="37900"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p:spPr>
        <p:txBody>
          <a:bodyPr wrap="none" anchor="ctr"/>
          <a:lstStyle/>
          <a:p>
            <a:pPr algn="ctr"/>
            <a:endParaRPr kumimoji="1" lang="en-US"/>
          </a:p>
        </p:txBody>
      </p:sp>
      <p:sp>
        <p:nvSpPr>
          <p:cNvPr id="37901"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p:spPr>
        <p:txBody>
          <a:bodyPr wrap="none" anchor="ctr"/>
          <a:lstStyle/>
          <a:p>
            <a:pPr algn="ctr"/>
            <a:endParaRPr kumimoji="1" lang="en-US"/>
          </a:p>
        </p:txBody>
      </p:sp>
      <p:grpSp>
        <p:nvGrpSpPr>
          <p:cNvPr id="2" name="Group 14"/>
          <p:cNvGrpSpPr>
            <a:grpSpLocks/>
          </p:cNvGrpSpPr>
          <p:nvPr/>
        </p:nvGrpSpPr>
        <p:grpSpPr bwMode="auto">
          <a:xfrm>
            <a:off x="0" y="2286000"/>
            <a:ext cx="1066800" cy="1066800"/>
            <a:chOff x="0" y="2496"/>
            <a:chExt cx="672" cy="672"/>
          </a:xfrm>
        </p:grpSpPr>
        <p:sp>
          <p:nvSpPr>
            <p:cNvPr id="37912"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p:spPr>
          <p:txBody>
            <a:bodyPr wrap="none" anchor="ctr"/>
            <a:lstStyle/>
            <a:p>
              <a:pPr eaLnBrk="0" hangingPunct="0"/>
              <a:endParaRPr lang="en-US"/>
            </a:p>
          </p:txBody>
        </p:sp>
        <p:sp>
          <p:nvSpPr>
            <p:cNvPr id="37913"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
        <p:nvSpPr>
          <p:cNvPr id="37903" name="Rectangle 17"/>
          <p:cNvSpPr>
            <a:spLocks noGrp="1" noChangeArrowheads="1"/>
          </p:cNvSpPr>
          <p:nvPr>
            <p:ph type="title"/>
          </p:nvPr>
        </p:nvSpPr>
        <p:spPr bwMode="auto">
          <a:xfrm>
            <a:off x="1295400" y="1219200"/>
            <a:ext cx="70866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37106" name="Rectangle 18"/>
          <p:cNvSpPr>
            <a:spLocks noGrp="1" noChangeArrowheads="1"/>
          </p:cNvSpPr>
          <p:nvPr>
            <p:ph type="dt" sz="half" idx="2"/>
          </p:nvPr>
        </p:nvSpPr>
        <p:spPr bwMode="auto">
          <a:xfrm>
            <a:off x="6553200" y="6507163"/>
            <a:ext cx="1828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eaLnBrk="1" hangingPunct="1">
              <a:defRPr sz="1200">
                <a:solidFill>
                  <a:schemeClr val="folHlink"/>
                </a:solidFill>
                <a:latin typeface="+mn-lt"/>
                <a:ea typeface="ＭＳ Ｐゴシック" pitchFamily="-105" charset="-128"/>
                <a:cs typeface="ＭＳ Ｐゴシック" pitchFamily="-105" charset="-128"/>
              </a:defRPr>
            </a:lvl1pPr>
          </a:lstStyle>
          <a:p>
            <a:pPr>
              <a:defRPr/>
            </a:pPr>
            <a:endParaRPr lang="en-US"/>
          </a:p>
        </p:txBody>
      </p:sp>
      <p:sp>
        <p:nvSpPr>
          <p:cNvPr id="2137107" name="Rectangle 19"/>
          <p:cNvSpPr>
            <a:spLocks noGrp="1" noChangeArrowheads="1"/>
          </p:cNvSpPr>
          <p:nvPr>
            <p:ph type="ftr" sz="quarter" idx="3"/>
          </p:nvPr>
        </p:nvSpPr>
        <p:spPr bwMode="auto">
          <a:xfrm>
            <a:off x="1295400" y="6507163"/>
            <a:ext cx="28956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eaLnBrk="1" hangingPunct="1">
              <a:defRPr sz="1200">
                <a:solidFill>
                  <a:schemeClr val="folHlink"/>
                </a:solidFill>
                <a:latin typeface="+mn-lt"/>
                <a:ea typeface="ＭＳ Ｐゴシック" pitchFamily="-105" charset="-128"/>
                <a:cs typeface="ＭＳ Ｐゴシック" pitchFamily="-105" charset="-128"/>
              </a:defRPr>
            </a:lvl1pPr>
          </a:lstStyle>
          <a:p>
            <a:pPr>
              <a:defRPr/>
            </a:pPr>
            <a:endParaRPr lang="en-US"/>
          </a:p>
        </p:txBody>
      </p:sp>
      <p:sp>
        <p:nvSpPr>
          <p:cNvPr id="2137108"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2800" b="1">
                <a:solidFill>
                  <a:schemeClr val="bg1"/>
                </a:solidFill>
              </a:defRPr>
            </a:lvl1pPr>
          </a:lstStyle>
          <a:p>
            <a:pPr>
              <a:defRPr/>
            </a:pPr>
            <a:fld id="{B1C091B8-0BB9-A34B-9FB2-69E967BC3A24}" type="slidenum">
              <a:rPr lang="en-US"/>
              <a:pPr>
                <a:defRPr/>
              </a:pPr>
              <a:t>‹#›</a:t>
            </a:fld>
            <a:endParaRPr lang="en-US"/>
          </a:p>
        </p:txBody>
      </p:sp>
      <p:grpSp>
        <p:nvGrpSpPr>
          <p:cNvPr id="3" name="Group 21"/>
          <p:cNvGrpSpPr>
            <a:grpSpLocks/>
          </p:cNvGrpSpPr>
          <p:nvPr/>
        </p:nvGrpSpPr>
        <p:grpSpPr bwMode="auto">
          <a:xfrm>
            <a:off x="762000" y="152400"/>
            <a:ext cx="1981200" cy="1295400"/>
            <a:chOff x="3888" y="96"/>
            <a:chExt cx="1248" cy="816"/>
          </a:xfrm>
        </p:grpSpPr>
        <p:sp>
          <p:nvSpPr>
            <p:cNvPr id="37908"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37909"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p:spPr>
          <p:txBody>
            <a:bodyPr wrap="none" anchor="ctr"/>
            <a:lstStyle/>
            <a:p>
              <a:pPr eaLnBrk="0" hangingPunct="0"/>
              <a:endParaRPr lang="en-US"/>
            </a:p>
          </p:txBody>
        </p:sp>
        <p:sp>
          <p:nvSpPr>
            <p:cNvPr id="37910"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p:spPr>
          <p:txBody>
            <a:bodyPr wrap="none" anchor="ctr"/>
            <a:lstStyle/>
            <a:p>
              <a:pPr eaLnBrk="0" hangingPunct="0"/>
              <a:endParaRPr lang="en-US"/>
            </a:p>
          </p:txBody>
        </p:sp>
        <p:sp>
          <p:nvSpPr>
            <p:cNvPr id="37911"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p:spPr>
          <p:txBody>
            <a:bodyPr wrap="none" anchor="ctr"/>
            <a:lstStyle/>
            <a:p>
              <a:pPr eaLnBrk="0" hangingPunct="0"/>
              <a:endParaRPr lang="en-US"/>
            </a:p>
          </p:txBody>
        </p:sp>
      </p:gr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2pPr>
      <a:lvl3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3pPr>
      <a:lvl4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4pPr>
      <a:lvl5pPr algn="l" rtl="0" eaLnBrk="0" fontAlgn="base" hangingPunct="0">
        <a:spcBef>
          <a:spcPct val="0"/>
        </a:spcBef>
        <a:spcAft>
          <a:spcPct val="0"/>
        </a:spcAft>
        <a:defRPr sz="4000">
          <a:solidFill>
            <a:schemeClr val="tx1"/>
          </a:solidFill>
          <a:latin typeface="Helvetica" pitchFamily="-105" charset="0"/>
          <a:ea typeface="ＭＳ Ｐゴシック" charset="-128"/>
          <a:cs typeface="ＭＳ Ｐゴシック" charset="-128"/>
        </a:defRPr>
      </a:lvl5pPr>
      <a:lvl6pPr marL="457200" algn="l" rtl="0" fontAlgn="base">
        <a:spcBef>
          <a:spcPct val="0"/>
        </a:spcBef>
        <a:spcAft>
          <a:spcPct val="0"/>
        </a:spcAft>
        <a:defRPr sz="4000">
          <a:solidFill>
            <a:schemeClr val="tx1"/>
          </a:solidFill>
          <a:latin typeface="Helvetica" pitchFamily="-105" charset="0"/>
        </a:defRPr>
      </a:lvl6pPr>
      <a:lvl7pPr marL="914400" algn="l" rtl="0" fontAlgn="base">
        <a:spcBef>
          <a:spcPct val="0"/>
        </a:spcBef>
        <a:spcAft>
          <a:spcPct val="0"/>
        </a:spcAft>
        <a:defRPr sz="4000">
          <a:solidFill>
            <a:schemeClr val="tx1"/>
          </a:solidFill>
          <a:latin typeface="Helvetica" pitchFamily="-105" charset="0"/>
        </a:defRPr>
      </a:lvl7pPr>
      <a:lvl8pPr marL="1371600" algn="l" rtl="0" fontAlgn="base">
        <a:spcBef>
          <a:spcPct val="0"/>
        </a:spcBef>
        <a:spcAft>
          <a:spcPct val="0"/>
        </a:spcAft>
        <a:defRPr sz="4000">
          <a:solidFill>
            <a:schemeClr val="tx1"/>
          </a:solidFill>
          <a:latin typeface="Helvetica" pitchFamily="-105" charset="0"/>
        </a:defRPr>
      </a:lvl8pPr>
      <a:lvl9pPr marL="1828800" algn="l" rtl="0" fontAlgn="base">
        <a:spcBef>
          <a:spcPct val="0"/>
        </a:spcBef>
        <a:spcAft>
          <a:spcPct val="0"/>
        </a:spcAft>
        <a:defRPr sz="4000">
          <a:solidFill>
            <a:schemeClr val="tx1"/>
          </a:solidFill>
          <a:latin typeface="Helvetica" pitchFamily="-105"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Font typeface="Wingdings" charset="0"/>
        <a:buChar char="n"/>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bg2"/>
        </a:buClr>
        <a:buSzPct val="75000"/>
        <a:buFont typeface="Wingdings" charset="0"/>
        <a:buChar char="n"/>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75000"/>
        <a:buFont typeface="Wingdings" charset="0"/>
        <a:buChar char="n"/>
        <a:defRPr>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accent1"/>
        </a:buClr>
        <a:buSzPct val="75000"/>
        <a:buFont typeface="Wingdings" charset="0"/>
        <a:buChar char="n"/>
        <a:defRPr>
          <a:solidFill>
            <a:schemeClr val="tx1"/>
          </a:solidFill>
          <a:latin typeface="+mn-lt"/>
          <a:ea typeface="ＭＳ Ｐゴシック" pitchFamily="-105" charset="-128"/>
        </a:defRPr>
      </a:lvl5pPr>
      <a:lvl6pPr marL="25146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SzPct val="75000"/>
        <a:buFont typeface="Wingdings" pitchFamily="-105" charset="2"/>
        <a:buChar char="n"/>
        <a:defRPr>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025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025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026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pitchFamily="-105" charset="-128"/>
                <a:cs typeface="ＭＳ Ｐゴシック" pitchFamily="-105" charset="-128"/>
              </a:defRPr>
            </a:lvl1pPr>
          </a:lstStyle>
          <a:p>
            <a:pPr>
              <a:defRPr/>
            </a:pPr>
            <a:endParaRPr lang="en-US"/>
          </a:p>
        </p:txBody>
      </p:sp>
      <p:sp>
        <p:nvSpPr>
          <p:cNvPr id="911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pitchFamily="-105" charset="-128"/>
                <a:cs typeface="ＭＳ Ｐゴシック" pitchFamily="-105" charset="-128"/>
              </a:defRPr>
            </a:lvl1pPr>
          </a:lstStyle>
          <a:p>
            <a:pPr>
              <a:defRPr/>
            </a:pPr>
            <a:endParaRPr lang="en-US"/>
          </a:p>
        </p:txBody>
      </p:sp>
      <p:sp>
        <p:nvSpPr>
          <p:cNvPr id="91143"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D5B43755-C23E-BE4B-AED0-7969F3D8C49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5pPr>
      <a:lvl6pPr marL="4572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6pPr>
      <a:lvl7pPr marL="9144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7pPr>
      <a:lvl8pPr marL="13716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8pPr>
      <a:lvl9pPr marL="1828800" algn="ctr" rtl="0" fontAlgn="base">
        <a:spcBef>
          <a:spcPct val="0"/>
        </a:spcBef>
        <a:spcAft>
          <a:spcPct val="0"/>
        </a:spcAft>
        <a:defRPr kumimoji="1" sz="4400" b="1">
          <a:solidFill>
            <a:schemeClr val="tx2"/>
          </a:solidFill>
          <a:latin typeface="Helvetica"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0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2390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538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12538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12538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63B28CE-78A7-9D41-A154-7D13295B9E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spcBef>
          <a:spcPct val="0"/>
        </a:spcBef>
        <a:spcAft>
          <a:spcPct val="0"/>
        </a:spcAft>
        <a:defRPr sz="38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2pPr>
      <a:lvl3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3pPr>
      <a:lvl4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4pPr>
      <a:lvl5pPr algn="l" rtl="0" eaLnBrk="0" fontAlgn="base" hangingPunct="0">
        <a:spcBef>
          <a:spcPct val="0"/>
        </a:spcBef>
        <a:spcAft>
          <a:spcPct val="0"/>
        </a:spcAft>
        <a:defRPr sz="3800">
          <a:solidFill>
            <a:schemeClr val="tx2"/>
          </a:solidFill>
          <a:latin typeface="Arial" pitchFamily="-105" charset="0"/>
          <a:ea typeface="ＭＳ Ｐゴシック" charset="-128"/>
          <a:cs typeface="ＭＳ Ｐゴシック" charset="-128"/>
        </a:defRPr>
      </a:lvl5pPr>
      <a:lvl6pPr marL="457200" algn="l" rtl="0" fontAlgn="base">
        <a:spcBef>
          <a:spcPct val="0"/>
        </a:spcBef>
        <a:spcAft>
          <a:spcPct val="0"/>
        </a:spcAft>
        <a:defRPr sz="3800">
          <a:solidFill>
            <a:schemeClr val="tx2"/>
          </a:solidFill>
          <a:latin typeface="Arial" pitchFamily="-105" charset="0"/>
        </a:defRPr>
      </a:lvl6pPr>
      <a:lvl7pPr marL="914400" algn="l" rtl="0" fontAlgn="base">
        <a:spcBef>
          <a:spcPct val="0"/>
        </a:spcBef>
        <a:spcAft>
          <a:spcPct val="0"/>
        </a:spcAft>
        <a:defRPr sz="3800">
          <a:solidFill>
            <a:schemeClr val="tx2"/>
          </a:solidFill>
          <a:latin typeface="Arial" pitchFamily="-105" charset="0"/>
        </a:defRPr>
      </a:lvl7pPr>
      <a:lvl8pPr marL="1371600" algn="l" rtl="0" fontAlgn="base">
        <a:spcBef>
          <a:spcPct val="0"/>
        </a:spcBef>
        <a:spcAft>
          <a:spcPct val="0"/>
        </a:spcAft>
        <a:defRPr sz="3800">
          <a:solidFill>
            <a:schemeClr val="tx2"/>
          </a:solidFill>
          <a:latin typeface="Arial" pitchFamily="-105" charset="0"/>
        </a:defRPr>
      </a:lvl8pPr>
      <a:lvl9pPr marL="1828800" algn="l" rtl="0" fontAlgn="base">
        <a:spcBef>
          <a:spcPct val="0"/>
        </a:spcBef>
        <a:spcAft>
          <a:spcPct val="0"/>
        </a:spcAft>
        <a:defRPr sz="3800">
          <a:solidFill>
            <a:schemeClr val="tx2"/>
          </a:solidFill>
          <a:latin typeface="Arial" pitchFamily="-105"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ＭＳ Ｐゴシック" charset="-128"/>
          <a:cs typeface="ＭＳ Ｐゴシック" charset="-128"/>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ＭＳ Ｐゴシック" pitchFamily="-105" charset="-128"/>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ＭＳ Ｐゴシック" pitchFamily="-105" charset="-128"/>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ＭＳ Ｐゴシック" pitchFamily="-105" charset="-128"/>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ＭＳ Ｐゴシック" pitchFamily="-105" charset="-128"/>
        </a:defRPr>
      </a:lvl5pPr>
      <a:lvl6pPr marL="25511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6pPr>
      <a:lvl7pPr marL="30083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7pPr>
      <a:lvl8pPr marL="34655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8pPr>
      <a:lvl9pPr marL="3922713" indent="-398463" algn="l" rtl="0" fontAlgn="base">
        <a:spcBef>
          <a:spcPct val="25000"/>
        </a:spcBef>
        <a:spcAft>
          <a:spcPct val="0"/>
        </a:spcAft>
        <a:buClr>
          <a:schemeClr val="accent2"/>
        </a:buClr>
        <a:buFont typeface="Wingdings" pitchFamily="-105" charset="2"/>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262471334"/>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solidFill>
                <a:srgbClr val="000000"/>
              </a:solidFill>
              <a:latin typeface="Arial" charset="0"/>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solidFill>
                <a:srgbClr val="000000"/>
              </a:solidFill>
              <a:latin typeface="Arial" charset="0"/>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0DB43A0-EC8F-0B4A-ACD4-6B792E57F4DC}"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val="14597842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508" y="193136"/>
            <a:ext cx="5786028" cy="8026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321508" y="1125336"/>
            <a:ext cx="5786028" cy="318171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321510"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endParaRPr lang="en-US" sz="1800">
              <a:latin typeface="Arial" charset="0"/>
              <a:cs typeface="DejaVu Sans" charset="0"/>
            </a:endParaRPr>
          </a:p>
        </p:txBody>
      </p:sp>
      <p:sp>
        <p:nvSpPr>
          <p:cNvPr id="1028" name="Rectangle 4"/>
          <p:cNvSpPr>
            <a:spLocks noGrp="1" noChangeArrowheads="1"/>
          </p:cNvSpPr>
          <p:nvPr>
            <p:ph type="ftr"/>
          </p:nvPr>
        </p:nvSpPr>
        <p:spPr bwMode="auto">
          <a:xfrm>
            <a:off x="2196984" y="4391889"/>
            <a:ext cx="2035101"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endParaRPr lang="en-US" sz="1800">
              <a:latin typeface="Arial" charset="0"/>
              <a:cs typeface="DejaVu Sans" charset="0"/>
            </a:endParaRPr>
          </a:p>
        </p:txBody>
      </p:sp>
      <p:sp>
        <p:nvSpPr>
          <p:cNvPr id="1029" name="Rectangle 5"/>
          <p:cNvSpPr>
            <a:spLocks noGrp="1" noChangeArrowheads="1"/>
          </p:cNvSpPr>
          <p:nvPr>
            <p:ph type="sldNum"/>
          </p:nvPr>
        </p:nvSpPr>
        <p:spPr bwMode="auto">
          <a:xfrm>
            <a:off x="4608281" y="4391889"/>
            <a:ext cx="1499255" cy="3338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3252" tIns="32889" rIns="63252" bIns="32889" numCol="1" anchor="t" anchorCtr="0" compatLnSpc="1">
            <a:prstTxWarp prst="textNoShape">
              <a:avLst/>
            </a:prstTxWarp>
          </a:bodyPr>
          <a:lstStyle>
            <a:lvl1pPr>
              <a:buClrTx/>
              <a:buFontTx/>
              <a:buNone/>
              <a:tabLst>
                <a:tab pos="0" algn="l"/>
                <a:tab pos="642622" algn="l"/>
                <a:tab pos="1285244" algn="l"/>
                <a:tab pos="1927869" algn="l"/>
                <a:tab pos="2570489" algn="l"/>
                <a:tab pos="3213120" algn="l"/>
                <a:tab pos="3855738" algn="l"/>
                <a:tab pos="4498367" algn="l"/>
                <a:tab pos="5140989" algn="l"/>
                <a:tab pos="5783611" algn="l"/>
                <a:tab pos="6426234" algn="l"/>
                <a:tab pos="7068858" algn="l"/>
              </a:tabLst>
              <a:defRPr>
                <a:solidFill>
                  <a:srgbClr val="000000"/>
                </a:solidFill>
              </a:defRPr>
            </a:lvl1pPr>
          </a:lstStyle>
          <a:p>
            <a:pPr defTabSz="321311" eaLnBrk="0" hangingPunct="0">
              <a:buSzPct val="100000"/>
            </a:pPr>
            <a:fld id="{2EE7642A-7B80-D448-BF65-EEDFC4BA5E40}" type="slidenum">
              <a:rPr lang="en-US" sz="1800" smtClean="0">
                <a:latin typeface="Arial" charset="0"/>
                <a:cs typeface="DejaVu Sans" charset="0"/>
              </a:rPr>
              <a:pPr defTabSz="321311" eaLnBrk="0" hangingPunct="0">
                <a:buSzPct val="100000"/>
              </a:pPr>
              <a:t>‹#›</a:t>
            </a:fld>
            <a:endParaRPr lang="en-US" sz="1800">
              <a:latin typeface="Arial" charset="0"/>
              <a:cs typeface="DejaVu Sans" charset="0"/>
            </a:endParaRPr>
          </a:p>
        </p:txBody>
      </p:sp>
    </p:spTree>
    <p:extLst>
      <p:ext uri="{BB962C8B-B14F-4D97-AF65-F5344CB8AC3E}">
        <p14:creationId xmlns:p14="http://schemas.microsoft.com/office/powerpoint/2010/main" val="8641971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321311" rtl="0" fontAlgn="base">
        <a:spcBef>
          <a:spcPct val="0"/>
        </a:spcBef>
        <a:spcAft>
          <a:spcPct val="0"/>
        </a:spcAft>
        <a:buClr>
          <a:srgbClr val="000000"/>
        </a:buClr>
        <a:buSzPct val="100000"/>
        <a:buFont typeface="Times New Roman" charset="0"/>
        <a:defRPr sz="3100">
          <a:solidFill>
            <a:srgbClr val="000000"/>
          </a:solidFill>
          <a:latin typeface="+mj-lt"/>
          <a:ea typeface="+mj-ea"/>
          <a:cs typeface="+mj-cs"/>
        </a:defRPr>
      </a:lvl1pPr>
      <a:lvl2pPr marL="522130" indent="-200819"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2pPr>
      <a:lvl3pPr marL="803278"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3pPr>
      <a:lvl4pPr marL="1124591"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4pPr>
      <a:lvl5pPr marL="1445906"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5pPr>
      <a:lvl6pPr marL="1767215"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6pPr>
      <a:lvl7pPr marL="2088524"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7pPr>
      <a:lvl8pPr marL="2409840"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8pPr>
      <a:lvl9pPr marL="2731154" indent="-160656" algn="ctr" defTabSz="321311"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9pPr>
    </p:titleStyle>
    <p:bodyStyle>
      <a:lvl1pPr marL="240983" indent="-240983" algn="l" defTabSz="321311" rtl="0" fontAlgn="base">
        <a:spcBef>
          <a:spcPts val="563"/>
        </a:spcBef>
        <a:spcAft>
          <a:spcPct val="0"/>
        </a:spcAft>
        <a:buClr>
          <a:srgbClr val="000000"/>
        </a:buClr>
        <a:buSzPct val="100000"/>
        <a:buFont typeface="Times New Roman" charset="0"/>
        <a:defRPr sz="2300">
          <a:solidFill>
            <a:srgbClr val="000000"/>
          </a:solidFill>
          <a:latin typeface="+mn-lt"/>
          <a:ea typeface="+mn-ea"/>
          <a:cs typeface="+mn-cs"/>
        </a:defRPr>
      </a:lvl1pPr>
      <a:lvl2pPr marL="522130" indent="-200819" algn="l" defTabSz="321311" rtl="0" fontAlgn="base">
        <a:spcBef>
          <a:spcPts val="492"/>
        </a:spcBef>
        <a:spcAft>
          <a:spcPct val="0"/>
        </a:spcAft>
        <a:buClr>
          <a:srgbClr val="000000"/>
        </a:buClr>
        <a:buSzPct val="100000"/>
        <a:buFont typeface="Times New Roman" charset="0"/>
        <a:defRPr sz="2000">
          <a:solidFill>
            <a:srgbClr val="000000"/>
          </a:solidFill>
          <a:latin typeface="+mn-lt"/>
          <a:ea typeface="+mn-ea"/>
          <a:cs typeface="+mn-cs"/>
        </a:defRPr>
      </a:lvl2pPr>
      <a:lvl3pPr marL="803278" indent="-160656" algn="l" defTabSz="321311" rtl="0" fontAlgn="base">
        <a:spcBef>
          <a:spcPts val="422"/>
        </a:spcBef>
        <a:spcAft>
          <a:spcPct val="0"/>
        </a:spcAft>
        <a:buClr>
          <a:srgbClr val="000000"/>
        </a:buClr>
        <a:buSzPct val="100000"/>
        <a:buFont typeface="Times New Roman" charset="0"/>
        <a:defRPr sz="1700">
          <a:solidFill>
            <a:srgbClr val="000000"/>
          </a:solidFill>
          <a:latin typeface="+mn-lt"/>
          <a:ea typeface="+mn-ea"/>
          <a:cs typeface="+mn-cs"/>
        </a:defRPr>
      </a:lvl3pPr>
      <a:lvl4pPr marL="1124591"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4pPr>
      <a:lvl5pPr marL="1445906"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5pPr>
      <a:lvl6pPr marL="1767215"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6pPr>
      <a:lvl7pPr marL="2088524"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7pPr>
      <a:lvl8pPr marL="2409840"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8pPr>
      <a:lvl9pPr marL="2731154" indent="-160656" algn="l" defTabSz="321311"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21311" rtl="0" eaLnBrk="1" latinLnBrk="0" hangingPunct="1">
        <a:defRPr sz="1300" kern="1200">
          <a:solidFill>
            <a:schemeClr val="tx1"/>
          </a:solidFill>
          <a:latin typeface="+mn-lt"/>
          <a:ea typeface="+mn-ea"/>
          <a:cs typeface="+mn-cs"/>
        </a:defRPr>
      </a:lvl1pPr>
      <a:lvl2pPr marL="321311" algn="l" defTabSz="321311" rtl="0" eaLnBrk="1" latinLnBrk="0" hangingPunct="1">
        <a:defRPr sz="1300" kern="1200">
          <a:solidFill>
            <a:schemeClr val="tx1"/>
          </a:solidFill>
          <a:latin typeface="+mn-lt"/>
          <a:ea typeface="+mn-ea"/>
          <a:cs typeface="+mn-cs"/>
        </a:defRPr>
      </a:lvl2pPr>
      <a:lvl3pPr marL="642622" algn="l" defTabSz="321311" rtl="0" eaLnBrk="1" latinLnBrk="0" hangingPunct="1">
        <a:defRPr sz="1300" kern="1200">
          <a:solidFill>
            <a:schemeClr val="tx1"/>
          </a:solidFill>
          <a:latin typeface="+mn-lt"/>
          <a:ea typeface="+mn-ea"/>
          <a:cs typeface="+mn-cs"/>
        </a:defRPr>
      </a:lvl3pPr>
      <a:lvl4pPr marL="963934" algn="l" defTabSz="321311" rtl="0" eaLnBrk="1" latinLnBrk="0" hangingPunct="1">
        <a:defRPr sz="1300" kern="1200">
          <a:solidFill>
            <a:schemeClr val="tx1"/>
          </a:solidFill>
          <a:latin typeface="+mn-lt"/>
          <a:ea typeface="+mn-ea"/>
          <a:cs typeface="+mn-cs"/>
        </a:defRPr>
      </a:lvl4pPr>
      <a:lvl5pPr marL="1285244" algn="l" defTabSz="321311" rtl="0" eaLnBrk="1" latinLnBrk="0" hangingPunct="1">
        <a:defRPr sz="1300" kern="1200">
          <a:solidFill>
            <a:schemeClr val="tx1"/>
          </a:solidFill>
          <a:latin typeface="+mn-lt"/>
          <a:ea typeface="+mn-ea"/>
          <a:cs typeface="+mn-cs"/>
        </a:defRPr>
      </a:lvl5pPr>
      <a:lvl6pPr marL="1606558" algn="l" defTabSz="321311" rtl="0" eaLnBrk="1" latinLnBrk="0" hangingPunct="1">
        <a:defRPr sz="1300" kern="1200">
          <a:solidFill>
            <a:schemeClr val="tx1"/>
          </a:solidFill>
          <a:latin typeface="+mn-lt"/>
          <a:ea typeface="+mn-ea"/>
          <a:cs typeface="+mn-cs"/>
        </a:defRPr>
      </a:lvl6pPr>
      <a:lvl7pPr marL="1927869" algn="l" defTabSz="321311" rtl="0" eaLnBrk="1" latinLnBrk="0" hangingPunct="1">
        <a:defRPr sz="1300" kern="1200">
          <a:solidFill>
            <a:schemeClr val="tx1"/>
          </a:solidFill>
          <a:latin typeface="+mn-lt"/>
          <a:ea typeface="+mn-ea"/>
          <a:cs typeface="+mn-cs"/>
        </a:defRPr>
      </a:lvl7pPr>
      <a:lvl8pPr marL="2249184" algn="l" defTabSz="321311" rtl="0" eaLnBrk="1" latinLnBrk="0" hangingPunct="1">
        <a:defRPr sz="1300" kern="1200">
          <a:solidFill>
            <a:schemeClr val="tx1"/>
          </a:solidFill>
          <a:latin typeface="+mn-lt"/>
          <a:ea typeface="+mn-ea"/>
          <a:cs typeface="+mn-cs"/>
        </a:defRPr>
      </a:lvl8pPr>
      <a:lvl9pPr marL="2570489" algn="l" defTabSz="32131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7.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3" Type="http://schemas.openxmlformats.org/officeDocument/2006/relationships/hyperlink" Target="http://www.lumoproject.com/" TargetMode="External"/><Relationship Id="rId2" Type="http://schemas.openxmlformats.org/officeDocument/2006/relationships/image" Target="../media/image21.jpeg"/><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7.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29687" b="28679"/>
          <a:stretch/>
        </p:blipFill>
        <p:spPr bwMode="auto">
          <a:xfrm>
            <a:off x="0" y="0"/>
            <a:ext cx="9144000" cy="695633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 name="Rectangle 5"/>
          <p:cNvSpPr>
            <a:spLocks noChangeArrowheads="1"/>
          </p:cNvSpPr>
          <p:nvPr/>
        </p:nvSpPr>
        <p:spPr bwMode="auto">
          <a:xfrm>
            <a:off x="0" y="5893521"/>
            <a:ext cx="9144000" cy="9918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defRPr/>
            </a:pPr>
            <a:r>
              <a:rPr lang="ar-JO" sz="2000" b="1" kern="0" dirty="0">
                <a:solidFill>
                  <a:srgbClr val="FFFFFF"/>
                </a:solidFill>
                <a:effectLst>
                  <a:outerShdw blurRad="38100" dist="38100" dir="2700000" algn="tl">
                    <a:srgbClr val="000000"/>
                  </a:outerShdw>
                </a:effectLst>
                <a:latin typeface="Arial"/>
                <a:cs typeface="Arial"/>
              </a:rPr>
              <a:t>عرض تقديمي مقتبس لعام 2006 قدمته سوزان أشوكا ديبناث للدكتور ريك غريفيث</a:t>
            </a:r>
          </a:p>
          <a:p>
            <a:pPr algn="ctr">
              <a:spcBef>
                <a:spcPct val="20000"/>
              </a:spcBef>
              <a:spcAft>
                <a:spcPts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كلية سنغافورة للكتاب المقدس</a:t>
            </a:r>
            <a:r>
              <a:rPr lang="en-US" sz="2000" b="1" kern="0" dirty="0">
                <a:solidFill>
                  <a:srgbClr val="FFFFFF"/>
                </a:solidFill>
                <a:effectLst>
                  <a:outerShdw blurRad="38100" dist="38100" dir="2700000" algn="tl">
                    <a:srgbClr val="000000"/>
                  </a:outerShdw>
                </a:effectLst>
                <a:latin typeface="Arial"/>
                <a:cs typeface="Arial"/>
              </a:rPr>
              <a:t> • BibleStudyDownloads.org</a:t>
            </a:r>
          </a:p>
        </p:txBody>
      </p:sp>
      <p:sp>
        <p:nvSpPr>
          <p:cNvPr id="2050" name="Rectangle 1026"/>
          <p:cNvSpPr>
            <a:spLocks noGrp="1" noChangeArrowheads="1"/>
          </p:cNvSpPr>
          <p:nvPr>
            <p:ph type="ctrTitle"/>
          </p:nvPr>
        </p:nvSpPr>
        <p:spPr>
          <a:xfrm>
            <a:off x="685800" y="44624"/>
            <a:ext cx="7772400" cy="2400573"/>
          </a:xfrm>
        </p:spPr>
        <p:txBody>
          <a:bodyPr/>
          <a:lstStyle/>
          <a:p>
            <a:pPr algn="l"/>
            <a:r>
              <a:rPr lang="ar-SA" sz="9600" b="1" i="0" dirty="0">
                <a:solidFill>
                  <a:srgbClr val="FFFFFF"/>
                </a:solidFill>
                <a:effectLst>
                  <a:glow rad="228600">
                    <a:schemeClr val="bg1"/>
                  </a:glow>
                </a:effectLst>
              </a:rPr>
              <a:t>لاهوت يسوع</a:t>
            </a:r>
            <a:endParaRPr lang="en-US" sz="13800" b="1" i="0" dirty="0">
              <a:solidFill>
                <a:srgbClr val="FFFFFF"/>
              </a:solidFill>
              <a:effectLst>
                <a:glow rad="228600">
                  <a:schemeClr val="bg1"/>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16386" name="Rectangle 2"/>
          <p:cNvSpPr>
            <a:spLocks noGrp="1" noChangeArrowheads="1"/>
          </p:cNvSpPr>
          <p:nvPr>
            <p:ph type="title"/>
          </p:nvPr>
        </p:nvSpPr>
        <p:spPr>
          <a:xfrm>
            <a:off x="0" y="44624"/>
            <a:ext cx="9144000" cy="961528"/>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ar-JO" b="1" dirty="0">
                <a:solidFill>
                  <a:schemeClr val="bg1"/>
                </a:solidFill>
              </a:rPr>
              <a:t>فهم العناصر المستقبلية والحالية للملكوت</a:t>
            </a:r>
            <a:endParaRPr lang="en-US" b="1" dirty="0">
              <a:solidFill>
                <a:schemeClr val="bg1"/>
              </a:solidFill>
            </a:endParaRPr>
          </a:p>
        </p:txBody>
      </p:sp>
      <p:sp>
        <p:nvSpPr>
          <p:cNvPr id="16387" name="Rectangle 3"/>
          <p:cNvSpPr>
            <a:spLocks noGrp="1" noChangeArrowheads="1"/>
          </p:cNvSpPr>
          <p:nvPr>
            <p:ph type="body" idx="1"/>
          </p:nvPr>
        </p:nvSpPr>
        <p:spPr>
          <a:xfrm>
            <a:off x="251520" y="1737048"/>
            <a:ext cx="8892480"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buClr>
                <a:schemeClr val="bg1"/>
              </a:buClr>
            </a:pPr>
            <a:r>
              <a:rPr lang="ar-JO" sz="2800" b="1" dirty="0">
                <a:solidFill>
                  <a:schemeClr val="bg1"/>
                </a:solidFill>
              </a:rPr>
              <a:t>تعطينا رجاء وحق أكيد عن الحياة والمهمة المسيحية</a:t>
            </a:r>
            <a:endParaRPr lang="en-US" sz="2800" b="1" dirty="0">
              <a:solidFill>
                <a:schemeClr val="bg1"/>
              </a:solidFill>
            </a:endParaRPr>
          </a:p>
          <a:p>
            <a:pPr algn="r" rtl="1">
              <a:buClr>
                <a:schemeClr val="bg1"/>
              </a:buClr>
            </a:pPr>
            <a:r>
              <a:rPr lang="ar-JO" sz="2800" b="1" dirty="0">
                <a:solidFill>
                  <a:schemeClr val="bg1"/>
                </a:solidFill>
              </a:rPr>
              <a:t>يجعلنا قاعدة استيطانية أو مستعمرة السماء</a:t>
            </a:r>
            <a:endParaRPr lang="en-US" sz="2800" b="1" dirty="0">
              <a:solidFill>
                <a:schemeClr val="bg1"/>
              </a:solidFill>
            </a:endParaRPr>
          </a:p>
          <a:p>
            <a:pPr algn="r" rtl="1">
              <a:buClr>
                <a:schemeClr val="bg1"/>
              </a:buClr>
            </a:pPr>
            <a:r>
              <a:rPr lang="ar-JO" sz="2800" b="1" dirty="0">
                <a:solidFill>
                  <a:schemeClr val="bg1"/>
                </a:solidFill>
              </a:rPr>
              <a:t>نعيش كأفراد وجماعة الآن</a:t>
            </a:r>
            <a:endParaRPr lang="en-US" sz="2800" b="1" dirty="0">
              <a:solidFill>
                <a:schemeClr val="bg1"/>
              </a:solidFill>
            </a:endParaRPr>
          </a:p>
          <a:p>
            <a:pPr algn="r" rtl="1">
              <a:buClr>
                <a:schemeClr val="bg1"/>
              </a:buClr>
            </a:pPr>
            <a:r>
              <a:rPr lang="ar-JO" sz="2800" b="1" dirty="0">
                <a:solidFill>
                  <a:schemeClr val="bg1"/>
                </a:solidFill>
              </a:rPr>
              <a:t>نحن ملح الأرض ونور العالم (مت 5: 14-15)</a:t>
            </a:r>
            <a:endParaRPr 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2514600" y="533400"/>
            <a:ext cx="3733800" cy="1295400"/>
          </a:xfrm>
        </p:spPr>
        <p:txBody>
          <a:bodyPr/>
          <a:lstStyle/>
          <a:p>
            <a:pPr algn="ctr"/>
            <a:r>
              <a:rPr lang="ar-JO" sz="6000" b="1" dirty="0">
                <a:latin typeface="Arial" panose="020B0604020202020204" pitchFamily="34" charset="0"/>
                <a:cs typeface="Arial" panose="020B0604020202020204" pitchFamily="34" charset="0"/>
              </a:rPr>
              <a:t>الأخلاق</a:t>
            </a:r>
            <a:endParaRPr lang="en-US" sz="6000" b="1" dirty="0">
              <a:latin typeface="Arial" panose="020B0604020202020204" pitchFamily="34" charset="0"/>
              <a:cs typeface="Arial" panose="020B0604020202020204" pitchFamily="34" charset="0"/>
            </a:endParaRPr>
          </a:p>
        </p:txBody>
      </p:sp>
      <p:sp>
        <p:nvSpPr>
          <p:cNvPr id="19459" name="Rectangle 3"/>
          <p:cNvSpPr>
            <a:spLocks noGrp="1" noChangeArrowheads="1"/>
          </p:cNvSpPr>
          <p:nvPr>
            <p:ph type="subTitle" idx="1"/>
          </p:nvPr>
        </p:nvSpPr>
        <p:spPr>
          <a:xfrm>
            <a:off x="1483568" y="1685528"/>
            <a:ext cx="6400800" cy="2895600"/>
          </a:xfrm>
        </p:spPr>
        <p:txBody>
          <a:bodyPr/>
          <a:lstStyle/>
          <a:p>
            <a:r>
              <a:rPr lang="ar-JO" sz="3600" b="1" u="sng" dirty="0">
                <a:solidFill>
                  <a:schemeClr val="tx1"/>
                </a:solidFill>
                <a:latin typeface="Arial" panose="020B0604020202020204" pitchFamily="34" charset="0"/>
                <a:cs typeface="Arial" panose="020B0604020202020204" pitchFamily="34" charset="0"/>
              </a:rPr>
              <a:t>مبدأ عام</a:t>
            </a:r>
            <a:endParaRPr lang="en-US" sz="3600" b="1" u="sng" dirty="0">
              <a:solidFill>
                <a:schemeClr val="tx1"/>
              </a:solidFill>
              <a:latin typeface="Arial" panose="020B0604020202020204" pitchFamily="34" charset="0"/>
              <a:cs typeface="Arial" panose="020B0604020202020204" pitchFamily="34" charset="0"/>
            </a:endParaRPr>
          </a:p>
          <a:p>
            <a:r>
              <a:rPr lang="ar-JO" altLang="ja-JP" sz="3600" dirty="0">
                <a:solidFill>
                  <a:schemeClr val="tx1"/>
                </a:solidFill>
                <a:latin typeface="Arial" panose="020B0604020202020204" pitchFamily="34" charset="0"/>
                <a:cs typeface="Arial" panose="020B0604020202020204" pitchFamily="34" charset="0"/>
              </a:rPr>
              <a:t>نصلي في الصلاة الربانية</a:t>
            </a:r>
          </a:p>
          <a:p>
            <a:r>
              <a:rPr lang="ar-JO" altLang="ja-JP" sz="3600" dirty="0">
                <a:solidFill>
                  <a:schemeClr val="tx1"/>
                </a:solidFill>
                <a:latin typeface="Arial" panose="020B0604020202020204" pitchFamily="34" charset="0"/>
                <a:cs typeface="Arial" panose="020B0604020202020204" pitchFamily="34" charset="0"/>
              </a:rPr>
              <a:t>ليأت ملكوتك</a:t>
            </a:r>
          </a:p>
          <a:p>
            <a:r>
              <a:rPr lang="ar-JO" altLang="ja-JP" sz="3600" dirty="0">
                <a:solidFill>
                  <a:schemeClr val="tx1"/>
                </a:solidFill>
                <a:latin typeface="Arial" panose="020B0604020202020204" pitchFamily="34" charset="0"/>
                <a:cs typeface="Arial" panose="020B0604020202020204" pitchFamily="34" charset="0"/>
              </a:rPr>
              <a:t>لتكن مشيئتك</a:t>
            </a:r>
            <a:endParaRPr lang="en-US" sz="3600" dirty="0">
              <a:solidFill>
                <a:schemeClr val="tx1"/>
              </a:solidFill>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144" y="692696"/>
            <a:ext cx="7704856" cy="1447800"/>
          </a:xfrm>
        </p:spPr>
        <p:txBody>
          <a:bodyPr/>
          <a:lstStyle/>
          <a:p>
            <a:pPr algn="ctr"/>
            <a:r>
              <a:rPr lang="ar-JO" dirty="0">
                <a:latin typeface="Arial"/>
                <a:cs typeface="Arial"/>
              </a:rPr>
              <a:t>كيف يجب أن نعيش الآن                       في ضوء هذا الملكوت المستقبلي</a:t>
            </a:r>
            <a:endParaRPr lang="en-US" dirty="0">
              <a:latin typeface="Arial"/>
              <a:cs typeface="Arial"/>
            </a:endParaRPr>
          </a:p>
        </p:txBody>
      </p:sp>
      <p:sp>
        <p:nvSpPr>
          <p:cNvPr id="20483" name="Rectangle 3"/>
          <p:cNvSpPr>
            <a:spLocks noGrp="1" noChangeArrowheads="1"/>
          </p:cNvSpPr>
          <p:nvPr>
            <p:ph idx="1"/>
          </p:nvPr>
        </p:nvSpPr>
        <p:spPr>
          <a:xfrm>
            <a:off x="1115616" y="2122512"/>
            <a:ext cx="7704856" cy="4114800"/>
          </a:xfrm>
        </p:spPr>
        <p:txBody>
          <a:bodyPr/>
          <a:lstStyle/>
          <a:p>
            <a:pPr algn="r" rtl="1">
              <a:lnSpc>
                <a:spcPct val="90000"/>
              </a:lnSpc>
            </a:pPr>
            <a:r>
              <a:rPr lang="ar-JO" dirty="0">
                <a:latin typeface="Arial"/>
                <a:cs typeface="Arial"/>
              </a:rPr>
              <a:t>الملكوت والأخلاق مترابطين</a:t>
            </a:r>
            <a:endParaRPr lang="en-US" sz="2800" dirty="0">
              <a:latin typeface="Arial"/>
              <a:cs typeface="Arial"/>
            </a:endParaRPr>
          </a:p>
          <a:p>
            <a:pPr algn="r" rtl="1">
              <a:lnSpc>
                <a:spcPct val="90000"/>
              </a:lnSpc>
            </a:pPr>
            <a:r>
              <a:rPr lang="ar-JO" dirty="0">
                <a:latin typeface="Arial"/>
                <a:cs typeface="Arial"/>
              </a:rPr>
              <a:t>سوف يتأسس حكم الله الملكي بالكامل على الأرض، لكنه قد طلب مقاييسه العادلة الآن</a:t>
            </a:r>
            <a:endParaRPr lang="en-US" sz="2800" dirty="0">
              <a:latin typeface="Arial"/>
              <a:cs typeface="Arial"/>
            </a:endParaRPr>
          </a:p>
          <a:p>
            <a:pPr algn="r" rtl="1">
              <a:lnSpc>
                <a:spcPct val="90000"/>
              </a:lnSpc>
            </a:pPr>
            <a:r>
              <a:rPr lang="ar-JO" dirty="0">
                <a:latin typeface="Arial"/>
                <a:cs typeface="Arial"/>
              </a:rPr>
              <a:t>تشير أخلاق الملكوت إلى عمل عمل مشيئة الله في كل نواحي الحياة</a:t>
            </a:r>
            <a:endParaRPr lang="en-US" sz="2800" dirty="0">
              <a:latin typeface="Arial"/>
              <a:cs typeface="Arial"/>
            </a:endParaRPr>
          </a:p>
          <a:p>
            <a:pPr algn="r" rtl="1">
              <a:lnSpc>
                <a:spcPct val="90000"/>
              </a:lnSpc>
            </a:pPr>
            <a:r>
              <a:rPr lang="ar-JO" dirty="0">
                <a:latin typeface="Arial"/>
                <a:cs typeface="Arial"/>
              </a:rPr>
              <a:t>مهمة المؤمن أن يطلب أولاً ملكوت الله وبره (مت 6: 33أ)</a:t>
            </a:r>
            <a:endParaRPr lang="en-US" sz="2800" dirty="0">
              <a:latin typeface="Arial"/>
              <a:cs typeface="Arial"/>
            </a:endParaRPr>
          </a:p>
          <a:p>
            <a:pPr algn="r" rtl="1">
              <a:lnSpc>
                <a:spcPct val="90000"/>
              </a:lnSpc>
            </a:pPr>
            <a:r>
              <a:rPr lang="ar-JO" dirty="0">
                <a:latin typeface="Arial"/>
                <a:cs typeface="Arial"/>
              </a:rPr>
              <a:t>النتيجة هو تسديد جميع احتياجاتهم (مت 6: 33ب)</a:t>
            </a:r>
            <a:endParaRPr lang="en-US" sz="2800" dirty="0">
              <a:latin typeface="Arial"/>
              <a:cs typeface="Aria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pPr algn="ctr"/>
            <a:r>
              <a:rPr lang="ar-JO" dirty="0">
                <a:latin typeface="Arial"/>
                <a:cs typeface="Arial"/>
              </a:rPr>
              <a:t>كيف يجب أن نعيش الآن                       في ضوء هذا الملكوت المستقبلي</a:t>
            </a:r>
            <a:endParaRPr lang="en-US" dirty="0">
              <a:latin typeface="Arial"/>
              <a:cs typeface="Arial"/>
            </a:endParaRPr>
          </a:p>
        </p:txBody>
      </p:sp>
      <p:sp>
        <p:nvSpPr>
          <p:cNvPr id="21507" name="Rectangle 3"/>
          <p:cNvSpPr>
            <a:spLocks noGrp="1" noChangeArrowheads="1"/>
          </p:cNvSpPr>
          <p:nvPr>
            <p:ph idx="1"/>
          </p:nvPr>
        </p:nvSpPr>
        <p:spPr>
          <a:xfrm>
            <a:off x="1187624" y="2770584"/>
            <a:ext cx="7128792" cy="4114800"/>
          </a:xfrm>
        </p:spPr>
        <p:txBody>
          <a:bodyPr/>
          <a:lstStyle/>
          <a:p>
            <a:pPr algn="r" rtl="1"/>
            <a:r>
              <a:rPr lang="ar-JO" dirty="0">
                <a:latin typeface="Arial"/>
                <a:cs typeface="Arial"/>
              </a:rPr>
              <a:t>يعيش التلميذ حياة الإيمان</a:t>
            </a:r>
            <a:endParaRPr lang="en-US" dirty="0">
              <a:latin typeface="Arial"/>
              <a:cs typeface="Arial"/>
            </a:endParaRPr>
          </a:p>
          <a:p>
            <a:pPr algn="r" rtl="1"/>
            <a:r>
              <a:rPr lang="ar-JO" dirty="0">
                <a:latin typeface="Arial"/>
                <a:cs typeface="Arial"/>
              </a:rPr>
              <a:t>يؤمن بالأخبار السارة التي تكلم عنها يسوع (مر 1: 15)</a:t>
            </a:r>
            <a:endParaRPr lang="en-US" dirty="0">
              <a:latin typeface="Arial"/>
              <a:cs typeface="Arial"/>
            </a:endParaRPr>
          </a:p>
          <a:p>
            <a:pPr algn="r" rtl="1"/>
            <a:r>
              <a:rPr lang="ar-JO" dirty="0">
                <a:latin typeface="Arial"/>
                <a:cs typeface="Arial"/>
              </a:rPr>
              <a:t>يعترف بهذا الإيمان علانية (لو 12: 3)</a:t>
            </a:r>
            <a:endParaRPr lang="en-US" dirty="0">
              <a:latin typeface="Arial"/>
              <a:cs typeface="Arial"/>
            </a:endParaRPr>
          </a:p>
          <a:p>
            <a:pPr algn="r" rtl="1"/>
            <a:r>
              <a:rPr lang="ar-JO" dirty="0">
                <a:latin typeface="Arial"/>
                <a:cs typeface="Arial"/>
              </a:rPr>
              <a:t>يستقبل ملكوت الله كعطية (لو 12: 32)</a:t>
            </a:r>
            <a:endParaRPr lang="en-US" dirty="0">
              <a:latin typeface="Arial"/>
              <a:cs typeface="Aria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206624"/>
            <a:ext cx="8915400" cy="2438400"/>
          </a:xfrm>
        </p:spPr>
        <p:txBody>
          <a:bodyPr/>
          <a:lstStyle/>
          <a:p>
            <a:pPr algn="ctr"/>
            <a:r>
              <a:rPr lang="ar-JO" sz="4400" dirty="0">
                <a:latin typeface="Arial" panose="020B0604020202020204" pitchFamily="34" charset="0"/>
                <a:cs typeface="Arial" panose="020B0604020202020204" pitchFamily="34" charset="0"/>
              </a:rPr>
              <a:t>هل ينطبق الإيمان فقط على                     الثقة به للخلاص؟</a:t>
            </a:r>
            <a:endParaRPr lang="en-US" sz="4400" dirty="0">
              <a:latin typeface="Arial" panose="020B0604020202020204" pitchFamily="34" charset="0"/>
              <a:cs typeface="Arial" panose="020B0604020202020204" pitchFamily="34" charset="0"/>
            </a:endParaRPr>
          </a:p>
        </p:txBody>
      </p:sp>
      <p:sp>
        <p:nvSpPr>
          <p:cNvPr id="22531" name="Rectangle 3"/>
          <p:cNvSpPr>
            <a:spLocks noGrp="1" noChangeArrowheads="1"/>
          </p:cNvSpPr>
          <p:nvPr>
            <p:ph idx="1"/>
          </p:nvPr>
        </p:nvSpPr>
        <p:spPr>
          <a:xfrm>
            <a:off x="685800" y="3962400"/>
            <a:ext cx="7772400" cy="2634952"/>
          </a:xfrm>
        </p:spPr>
        <p:txBody>
          <a:bodyPr/>
          <a:lstStyle/>
          <a:p>
            <a:pPr algn="ctr">
              <a:buFontTx/>
              <a:buNone/>
            </a:pPr>
            <a:r>
              <a:rPr lang="ar-JO" sz="3600" dirty="0">
                <a:latin typeface="Arial" panose="020B0604020202020204" pitchFamily="34" charset="0"/>
                <a:cs typeface="Arial" panose="020B0604020202020204" pitchFamily="34" charset="0"/>
              </a:rPr>
              <a:t>لا. ذكر يسوع أيضاً عن                          امتلاك الإيمان بعدة طرق                        أنظر مثال قائد المئة                               (مت 8: 10)</a:t>
            </a:r>
            <a:endParaRPr lang="en-US" sz="3600" dirty="0">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045840" y="1258416"/>
            <a:ext cx="7198568" cy="5599584"/>
          </a:xfrm>
        </p:spPr>
        <p:txBody>
          <a:bodyPr/>
          <a:lstStyle/>
          <a:p>
            <a:pPr algn="r" rtl="1"/>
            <a:r>
              <a:rPr lang="ar-JO" sz="3200" dirty="0">
                <a:latin typeface="Arial" panose="020B0604020202020204" pitchFamily="34" charset="0"/>
                <a:cs typeface="Arial" panose="020B0604020202020204" pitchFamily="34" charset="0"/>
              </a:rPr>
              <a:t>إيمانك قد شفاك حيث نجدها في أربعة سياقات مختلفة تشير إلى الشفاء الجسدي والروحي        (مر 5: 34، 10: 52، لو 7: 50، 17: 19)</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المثل الصغير عن العبد غير النافع هو لاهوت النعمة (لو 17: 7-10)</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قصة الفريسي والعشار تظهر التبرير بالإيمان     (لو 18: 9-14) </a:t>
            </a:r>
            <a:endParaRPr lang="en-US" sz="3200" dirty="0">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idx="1"/>
          </p:nvPr>
        </p:nvSpPr>
        <p:spPr>
          <a:xfrm>
            <a:off x="1115616" y="1270248"/>
            <a:ext cx="7494984" cy="5399112"/>
          </a:xfrm>
        </p:spPr>
        <p:txBody>
          <a:bodyPr/>
          <a:lstStyle/>
          <a:p>
            <a:pPr algn="r" rtl="1"/>
            <a:r>
              <a:rPr lang="ar-JO" sz="3200" dirty="0">
                <a:latin typeface="Arial" panose="020B0604020202020204" pitchFamily="34" charset="0"/>
                <a:cs typeface="Arial" panose="020B0604020202020204" pitchFamily="34" charset="0"/>
              </a:rPr>
              <a:t>يوضح مثل العمال في الكرم بوضوح أن المؤمنين لا يعملون لأجل الخلاص. المساواة في الكمال يأتي للجميع بناء على نعمة الله</a:t>
            </a:r>
            <a:endParaRPr lang="en-US" sz="3200" dirty="0">
              <a:latin typeface="Arial" panose="020B0604020202020204" pitchFamily="34" charset="0"/>
              <a:cs typeface="Arial" panose="020B0604020202020204" pitchFamily="34" charset="0"/>
            </a:endParaRPr>
          </a:p>
          <a:p>
            <a:pPr algn="r" rtl="1"/>
            <a:r>
              <a:rPr lang="ar-JO" sz="3200" dirty="0">
                <a:latin typeface="Arial" panose="020B0604020202020204" pitchFamily="34" charset="0"/>
                <a:cs typeface="Arial" panose="020B0604020202020204" pitchFamily="34" charset="0"/>
              </a:rPr>
              <a:t>يقف اللص على الصليب كمثال عظيم أن الخلاص لا يأتي بالأعمال الصالحة ولكن من خلال الإيمان البسيط بالمسيح</a:t>
            </a:r>
            <a:endParaRPr lang="en-US" sz="3200" dirty="0">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0" y="914400"/>
            <a:ext cx="9144000" cy="1362472"/>
          </a:xfrm>
        </p:spPr>
        <p:txBody>
          <a:bodyPr anchor="ctr"/>
          <a:lstStyle/>
          <a:p>
            <a:pPr algn="ctr"/>
            <a:r>
              <a:rPr lang="ar-JO" b="1" dirty="0">
                <a:latin typeface="Arial" panose="020B0604020202020204" pitchFamily="34" charset="0"/>
                <a:cs typeface="Arial" panose="020B0604020202020204" pitchFamily="34" charset="0"/>
              </a:rPr>
              <a:t>كيف تحل هذا التوتر بين هذين المعيارين من يسوع</a:t>
            </a:r>
            <a:endParaRPr lang="en-US" b="1" dirty="0">
              <a:latin typeface="Arial" panose="020B0604020202020204" pitchFamily="34" charset="0"/>
              <a:cs typeface="Arial" panose="020B0604020202020204" pitchFamily="34" charset="0"/>
            </a:endParaRPr>
          </a:p>
        </p:txBody>
      </p:sp>
      <p:sp>
        <p:nvSpPr>
          <p:cNvPr id="29699" name="Rectangle 3"/>
          <p:cNvSpPr>
            <a:spLocks noGrp="1" noChangeArrowheads="1"/>
          </p:cNvSpPr>
          <p:nvPr>
            <p:ph type="subTitle" idx="1"/>
          </p:nvPr>
        </p:nvSpPr>
        <p:spPr>
          <a:xfrm>
            <a:off x="1115616" y="2996952"/>
            <a:ext cx="7272808" cy="2376264"/>
          </a:xfrm>
        </p:spPr>
        <p:txBody>
          <a:bodyPr/>
          <a:lstStyle/>
          <a:p>
            <a:pPr marL="571500" indent="-571500" algn="r" rtl="1">
              <a:buFont typeface="Arial"/>
              <a:buChar char="•"/>
            </a:pPr>
            <a:r>
              <a:rPr lang="ar-JO" sz="3600" b="1" dirty="0">
                <a:latin typeface="Arial" panose="020B0604020202020204" pitchFamily="34" charset="0"/>
                <a:cs typeface="Arial" panose="020B0604020202020204" pitchFamily="34" charset="0"/>
              </a:rPr>
              <a:t>أدر ك السياق</a:t>
            </a:r>
          </a:p>
          <a:p>
            <a:pPr marL="571500" indent="-571500" algn="r" rtl="1">
              <a:buFont typeface="Arial"/>
              <a:buChar char="•"/>
            </a:pPr>
            <a:r>
              <a:rPr lang="ar-JO" sz="3600" b="1" dirty="0">
                <a:latin typeface="Arial" panose="020B0604020202020204" pitchFamily="34" charset="0"/>
                <a:cs typeface="Arial" panose="020B0604020202020204" pitchFamily="34" charset="0"/>
              </a:rPr>
              <a:t>أدرك أن الشخصية تسبق السلوك</a:t>
            </a:r>
            <a:r>
              <a:rPr lang="en-US" sz="3600" b="1" dirty="0">
                <a:latin typeface="Arial" panose="020B0604020202020204" pitchFamily="34" charset="0"/>
                <a:cs typeface="Arial" panose="020B0604020202020204" pitchFamily="34" charset="0"/>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88640"/>
            <a:ext cx="9144000" cy="1143000"/>
          </a:xfrm>
        </p:spPr>
        <p:txBody>
          <a:bodyPr/>
          <a:lstStyle/>
          <a:p>
            <a:pPr algn="ctr"/>
            <a:r>
              <a:rPr lang="ar-JO" dirty="0">
                <a:latin typeface="Arial" panose="020B0604020202020204" pitchFamily="34" charset="0"/>
                <a:cs typeface="Arial" panose="020B0604020202020204" pitchFamily="34" charset="0"/>
              </a:rPr>
              <a:t>محور أخلاقيات يسوع هي </a:t>
            </a:r>
            <a:r>
              <a:rPr lang="ar-JO" b="1" dirty="0">
                <a:latin typeface="Arial" panose="020B0604020202020204" pitchFamily="34" charset="0"/>
                <a:cs typeface="Arial" panose="020B0604020202020204" pitchFamily="34" charset="0"/>
              </a:rPr>
              <a:t>المحبة</a:t>
            </a:r>
            <a:endParaRPr lang="en-US" sz="5400" b="1" dirty="0">
              <a:latin typeface="Arial" panose="020B0604020202020204" pitchFamily="34" charset="0"/>
              <a:cs typeface="Arial" panose="020B0604020202020204" pitchFamily="34" charset="0"/>
            </a:endParaRPr>
          </a:p>
        </p:txBody>
      </p:sp>
      <p:sp>
        <p:nvSpPr>
          <p:cNvPr id="30723" name="Rectangle 3"/>
          <p:cNvSpPr>
            <a:spLocks noGrp="1" noChangeArrowheads="1"/>
          </p:cNvSpPr>
          <p:nvPr>
            <p:ph idx="1"/>
          </p:nvPr>
        </p:nvSpPr>
        <p:spPr>
          <a:xfrm>
            <a:off x="-27957" y="2060848"/>
            <a:ext cx="9036496" cy="3048000"/>
          </a:xfrm>
        </p:spPr>
        <p:txBody>
          <a:bodyPr/>
          <a:lstStyle/>
          <a:p>
            <a:pPr marL="0" indent="0" algn="ctr">
              <a:buNone/>
            </a:pPr>
            <a:r>
              <a:rPr lang="ar-JO" b="1" dirty="0">
                <a:latin typeface="Arial" panose="020B0604020202020204" pitchFamily="34" charset="0"/>
                <a:cs typeface="Arial" panose="020B0604020202020204" pitchFamily="34" charset="0"/>
              </a:rPr>
              <a:t>وصيته المزدوجة (مرقس 12: 29-31)</a:t>
            </a:r>
            <a:endParaRPr lang="en-US" b="1" dirty="0">
              <a:latin typeface="Arial" panose="020B0604020202020204" pitchFamily="34" charset="0"/>
              <a:cs typeface="Arial" panose="020B0604020202020204" pitchFamily="34" charset="0"/>
            </a:endParaRPr>
          </a:p>
          <a:p>
            <a:pPr marL="0" indent="0" algn="ctr">
              <a:buNone/>
            </a:pPr>
            <a:r>
              <a:rPr lang="ar-JO" b="1" dirty="0">
                <a:solidFill>
                  <a:srgbClr val="FF0000"/>
                </a:solidFill>
                <a:latin typeface="Arial" panose="020B0604020202020204" pitchFamily="34" charset="0"/>
                <a:cs typeface="Arial" panose="020B0604020202020204" pitchFamily="34" charset="0"/>
              </a:rPr>
              <a:t>1. </a:t>
            </a:r>
            <a:r>
              <a:rPr lang="ar-JO" b="1" dirty="0">
                <a:latin typeface="Arial" panose="020B0604020202020204" pitchFamily="34" charset="0"/>
                <a:cs typeface="Arial" panose="020B0604020202020204" pitchFamily="34" charset="0"/>
              </a:rPr>
              <a:t>تحب الله</a:t>
            </a:r>
          </a:p>
          <a:p>
            <a:pPr marL="0" indent="0" algn="ctr">
              <a:buNone/>
            </a:pPr>
            <a:r>
              <a:rPr lang="ar-JO" b="1" dirty="0">
                <a:solidFill>
                  <a:srgbClr val="FF0000"/>
                </a:solidFill>
                <a:latin typeface="Arial" panose="020B0604020202020204" pitchFamily="34" charset="0"/>
                <a:cs typeface="Arial" panose="020B0604020202020204" pitchFamily="34" charset="0"/>
              </a:rPr>
              <a:t>2. </a:t>
            </a:r>
            <a:r>
              <a:rPr lang="ar-JO" b="1" dirty="0">
                <a:latin typeface="Arial" panose="020B0604020202020204" pitchFamily="34" charset="0"/>
                <a:cs typeface="Arial" panose="020B0604020202020204" pitchFamily="34" charset="0"/>
              </a:rPr>
              <a:t>تحب قريبك</a:t>
            </a:r>
            <a:endParaRPr lang="en-US"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574675" y="304801"/>
            <a:ext cx="8001000" cy="963960"/>
          </a:xfrm>
        </p:spPr>
        <p:txBody>
          <a:bodyPr/>
          <a:lstStyle/>
          <a:p>
            <a:pPr algn="ctr"/>
            <a:r>
              <a:rPr lang="ar-JO" b="1" dirty="0">
                <a:latin typeface="Arial" panose="020B0604020202020204" pitchFamily="34" charset="0"/>
                <a:cs typeface="Arial" panose="020B0604020202020204" pitchFamily="34" charset="0"/>
              </a:rPr>
              <a:t>تعليم يسوع عن العائلة                          والقيم الشخصية</a:t>
            </a:r>
            <a:endParaRPr lang="en-US" b="1" dirty="0">
              <a:latin typeface="Arial" panose="020B0604020202020204" pitchFamily="34" charset="0"/>
              <a:cs typeface="Arial" panose="020B0604020202020204" pitchFamily="34" charset="0"/>
            </a:endParaRPr>
          </a:p>
        </p:txBody>
      </p:sp>
      <p:sp>
        <p:nvSpPr>
          <p:cNvPr id="31747" name="Rectangle 1027"/>
          <p:cNvSpPr>
            <a:spLocks noGrp="1" noChangeArrowheads="1"/>
          </p:cNvSpPr>
          <p:nvPr>
            <p:ph idx="1"/>
          </p:nvPr>
        </p:nvSpPr>
        <p:spPr>
          <a:xfrm>
            <a:off x="566738" y="1970112"/>
            <a:ext cx="8001000" cy="4267200"/>
          </a:xfrm>
        </p:spPr>
        <p:txBody>
          <a:bodyPr/>
          <a:lstStyle/>
          <a:p>
            <a:pPr algn="r" rtl="1"/>
            <a:r>
              <a:rPr lang="ar-JO" sz="2800" b="1" dirty="0">
                <a:latin typeface="Arial" panose="020B0604020202020204" pitchFamily="34" charset="0"/>
                <a:cs typeface="Arial" panose="020B0604020202020204" pitchFamily="34" charset="0"/>
              </a:rPr>
              <a:t>ولاء وأمانة مدى الحياة لشريك الشخص وأولاده</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من الناحية الأخرى فإن محبة العائلة يجب أن تبدو كراهية إذا قورنت بالمحبة لله</a:t>
            </a:r>
            <a:endParaRPr lang="en-US" sz="2800" b="1" dirty="0">
              <a:latin typeface="Arial" panose="020B0604020202020204" pitchFamily="34" charset="0"/>
              <a:cs typeface="Arial" panose="020B0604020202020204" pitchFamily="34" charset="0"/>
            </a:endParaRPr>
          </a:p>
          <a:p>
            <a:pPr algn="r" rtl="1"/>
            <a:r>
              <a:rPr lang="ar-JO" sz="2800" b="1" dirty="0">
                <a:latin typeface="Arial" panose="020B0604020202020204" pitchFamily="34" charset="0"/>
                <a:cs typeface="Arial" panose="020B0604020202020204" pitchFamily="34" charset="0"/>
              </a:rPr>
              <a:t>الإستقامة الشخصية، التواضع، المثابرة، الصلاة المملوءة بالإيمان</a:t>
            </a:r>
            <a:endParaRPr lang="en-US" sz="2800"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915988"/>
            <a:ext cx="7772400" cy="608012"/>
          </a:xfrm>
        </p:spPr>
        <p:txBody>
          <a:bodyPr/>
          <a:lstStyle/>
          <a:p>
            <a:pPr algn="ctr"/>
            <a:r>
              <a:rPr lang="ar-JO" dirty="0"/>
              <a:t>لاهوت يسوع</a:t>
            </a:r>
            <a:endParaRPr lang="en-US" dirty="0"/>
          </a:p>
        </p:txBody>
      </p:sp>
      <p:sp>
        <p:nvSpPr>
          <p:cNvPr id="3075" name="Rectangle 3"/>
          <p:cNvSpPr>
            <a:spLocks noGrp="1" noChangeArrowheads="1"/>
          </p:cNvSpPr>
          <p:nvPr>
            <p:ph type="body" idx="1"/>
          </p:nvPr>
        </p:nvSpPr>
        <p:spPr/>
        <p:txBody>
          <a:bodyPr/>
          <a:lstStyle/>
          <a:p>
            <a:pPr algn="r" rtl="1"/>
            <a:r>
              <a:rPr lang="ar-JO" sz="2800" b="1" dirty="0"/>
              <a:t>نحن نقبل المصداقية العامة للخطوط الرئيسية للأناجيل الإزائية.</a:t>
            </a:r>
            <a:endParaRPr lang="en-US" sz="2800" b="1" dirty="0"/>
          </a:p>
          <a:p>
            <a:pPr algn="r" rtl="1"/>
            <a:r>
              <a:rPr lang="ar-JO" sz="2800" b="1" dirty="0"/>
              <a:t>يعالج هذا العرض التقديمي بشكل أضيق أقوال ومواضيع خدمة يسوع </a:t>
            </a:r>
            <a:endParaRPr lang="en-US" sz="2800" b="1" dirty="0"/>
          </a:p>
          <a:p>
            <a:pPr algn="r" rtl="1"/>
            <a:r>
              <a:rPr lang="ar-JO" sz="2800" b="1" dirty="0"/>
              <a:t>يسوع هو الشخص الأكثر أهمية عبر التاريخ، ومع ذلك فالكثير من المسيحيين لا يستطيعون تلخيص تعاليمه بإيجاز</a:t>
            </a:r>
            <a:endParaRPr lang="en-US" sz="2800" b="1" dirty="0"/>
          </a:p>
          <a:p>
            <a:pPr algn="r" rtl="1"/>
            <a:r>
              <a:rPr lang="ar-JO" sz="2800" b="1" dirty="0"/>
              <a:t>ما هو العنصر الجوهري في لاهوت يسوع؟</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ar-JO" b="1" dirty="0">
                <a:latin typeface="Arial" panose="020B0604020202020204" pitchFamily="34" charset="0"/>
                <a:cs typeface="Arial" panose="020B0604020202020204" pitchFamily="34" charset="0"/>
              </a:rPr>
              <a:t>الإهتمام الإجتماعي</a:t>
            </a:r>
            <a:endParaRPr lang="en-US" b="1" dirty="0">
              <a:latin typeface="Arial" panose="020B0604020202020204" pitchFamily="34" charset="0"/>
              <a:cs typeface="Arial" panose="020B0604020202020204" pitchFamily="34" charset="0"/>
            </a:endParaRPr>
          </a:p>
        </p:txBody>
      </p:sp>
      <p:sp>
        <p:nvSpPr>
          <p:cNvPr id="33795" name="Rectangle 3"/>
          <p:cNvSpPr>
            <a:spLocks noGrp="1" noChangeArrowheads="1"/>
          </p:cNvSpPr>
          <p:nvPr>
            <p:ph idx="1"/>
          </p:nvPr>
        </p:nvSpPr>
        <p:spPr>
          <a:xfrm>
            <a:off x="685800" y="1981200"/>
            <a:ext cx="8062664" cy="4114800"/>
          </a:xfrm>
        </p:spPr>
        <p:txBody>
          <a:bodyPr/>
          <a:lstStyle/>
          <a:p>
            <a:pPr algn="r" rtl="1"/>
            <a:r>
              <a:rPr lang="ar-JO" sz="2800" b="1" dirty="0">
                <a:latin typeface="Arial" panose="020B0604020202020204" pitchFamily="34" charset="0"/>
                <a:cs typeface="Arial" panose="020B0604020202020204" pitchFamily="34" charset="0"/>
              </a:rPr>
              <a:t>لم يكن يسوع ثائراً اجتماعياً</a:t>
            </a:r>
          </a:p>
          <a:p>
            <a:pPr algn="r" rtl="1"/>
            <a:r>
              <a:rPr lang="ar-JO" sz="2800" b="1" dirty="0">
                <a:latin typeface="Arial" panose="020B0604020202020204" pitchFamily="34" charset="0"/>
                <a:cs typeface="Arial" panose="020B0604020202020204" pitchFamily="34" charset="0"/>
              </a:rPr>
              <a:t>لم يكن مصلحاً</a:t>
            </a:r>
            <a:endParaRPr lang="en-US" sz="2800" b="1" dirty="0">
              <a:latin typeface="Arial" panose="020B0604020202020204" pitchFamily="34" charset="0"/>
              <a:cs typeface="Arial" panose="020B0604020202020204" pitchFamily="34" charset="0"/>
            </a:endParaRPr>
          </a:p>
          <a:p>
            <a:pPr>
              <a:buFontTx/>
              <a:buNone/>
            </a:pPr>
            <a:endParaRPr lang="en-US" sz="2800" b="1" dirty="0">
              <a:latin typeface="Arial" panose="020B0604020202020204" pitchFamily="34" charset="0"/>
              <a:cs typeface="Arial" panose="020B0604020202020204" pitchFamily="34" charset="0"/>
            </a:endParaRPr>
          </a:p>
          <a:p>
            <a:pPr algn="ctr">
              <a:buFontTx/>
              <a:buNone/>
            </a:pPr>
            <a:r>
              <a:rPr lang="ar-JO" sz="2800" b="1" dirty="0">
                <a:latin typeface="Arial" panose="020B0604020202020204" pitchFamily="34" charset="0"/>
                <a:cs typeface="Arial" panose="020B0604020202020204" pitchFamily="34" charset="0"/>
              </a:rPr>
              <a:t>كانت مهمته</a:t>
            </a:r>
            <a:br>
              <a:rPr lang="en-US" sz="2800" b="1" dirty="0">
                <a:latin typeface="Arial" panose="020B0604020202020204" pitchFamily="34" charset="0"/>
                <a:cs typeface="Arial" panose="020B0604020202020204" pitchFamily="34" charset="0"/>
              </a:rPr>
            </a:br>
            <a:r>
              <a:rPr lang="ar-JO" sz="2800" b="1" dirty="0">
                <a:latin typeface="Arial" panose="020B0604020202020204" pitchFamily="34" charset="0"/>
                <a:cs typeface="Arial" panose="020B0604020202020204" pitchFamily="34" charset="0"/>
              </a:rPr>
              <a:t>أن يموت عن خطايا العالم</a:t>
            </a:r>
            <a:endParaRPr lang="en-US" sz="2800" b="1" dirty="0">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755576" y="404664"/>
            <a:ext cx="8136904" cy="4176464"/>
          </a:xfrm>
        </p:spPr>
        <p:txBody>
          <a:bodyPr/>
          <a:lstStyle/>
          <a:p>
            <a:pPr algn="r" rtl="1">
              <a:lnSpc>
                <a:spcPct val="90000"/>
              </a:lnSpc>
            </a:pPr>
            <a:r>
              <a:rPr lang="ar-JO" sz="2800" b="1" dirty="0">
                <a:latin typeface="Arial" panose="020B0604020202020204" pitchFamily="34" charset="0"/>
                <a:cs typeface="Arial" panose="020B0604020202020204" pitchFamily="34" charset="0"/>
              </a:rPr>
              <a:t>دعا يسوع أتباعه خداماً (لو 22: 25-27)</a:t>
            </a:r>
            <a:endParaRPr lang="en-US" sz="2800" b="1" dirty="0">
              <a:latin typeface="Arial" panose="020B0604020202020204" pitchFamily="34" charset="0"/>
              <a:cs typeface="Arial" panose="020B0604020202020204" pitchFamily="34" charset="0"/>
            </a:endParaRPr>
          </a:p>
          <a:p>
            <a:pPr algn="r" rtl="1">
              <a:lnSpc>
                <a:spcPct val="90000"/>
              </a:lnSpc>
            </a:pPr>
            <a:r>
              <a:rPr lang="ar-JO" sz="2800" b="1" dirty="0">
                <a:latin typeface="Arial" panose="020B0604020202020204" pitchFamily="34" charset="0"/>
                <a:cs typeface="Arial" panose="020B0604020202020204" pitchFamily="34" charset="0"/>
              </a:rPr>
              <a:t>علم عن الوكالة في الأمور المادية (مت 6: 19-34)</a:t>
            </a:r>
            <a:endParaRPr lang="en-US" sz="2800" b="1" dirty="0">
              <a:latin typeface="Arial" panose="020B0604020202020204" pitchFamily="34" charset="0"/>
              <a:cs typeface="Arial" panose="020B0604020202020204" pitchFamily="34" charset="0"/>
            </a:endParaRPr>
          </a:p>
          <a:p>
            <a:pPr algn="r" rtl="1">
              <a:lnSpc>
                <a:spcPct val="90000"/>
              </a:lnSpc>
            </a:pPr>
            <a:r>
              <a:rPr lang="ar-JO" sz="2800" b="1" dirty="0">
                <a:latin typeface="Arial" panose="020B0604020202020204" pitchFamily="34" charset="0"/>
                <a:cs typeface="Arial" panose="020B0604020202020204" pitchFamily="34" charset="0"/>
              </a:rPr>
              <a:t>كانت الرحمة والعدل اهتمامات أساسية طول فترة حياة يسوع</a:t>
            </a:r>
            <a:endParaRPr lang="en-US" sz="2800" b="1" dirty="0">
              <a:latin typeface="Arial" panose="020B0604020202020204" pitchFamily="34" charset="0"/>
              <a:cs typeface="Arial" panose="020B0604020202020204" pitchFamily="34" charset="0"/>
            </a:endParaRPr>
          </a:p>
          <a:p>
            <a:pPr algn="r" rtl="1">
              <a:lnSpc>
                <a:spcPct val="90000"/>
              </a:lnSpc>
            </a:pPr>
            <a:r>
              <a:rPr lang="ar-JO" sz="2800" b="1" dirty="0">
                <a:latin typeface="Arial" panose="020B0604020202020204" pitchFamily="34" charset="0"/>
                <a:cs typeface="Arial" panose="020B0604020202020204" pitchFamily="34" charset="0"/>
              </a:rPr>
              <a:t>كانت خدمته شمولية لشفاء كل من الروح والجسد مرتكزة على المنبوذين اجتماعياً</a:t>
            </a:r>
            <a:endParaRPr lang="en-US" sz="2800" b="1" dirty="0">
              <a:latin typeface="Arial" panose="020B0604020202020204" pitchFamily="34"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44624"/>
            <a:ext cx="9144000" cy="1143000"/>
          </a:xfrm>
        </p:spPr>
        <p:txBody>
          <a:bodyPr/>
          <a:lstStyle/>
          <a:p>
            <a:r>
              <a:rPr lang="ar-JO" dirty="0">
                <a:latin typeface="Arial"/>
                <a:cs typeface="Arial"/>
              </a:rPr>
              <a:t>الإهتمام الإجتماعي في عالم اليوم</a:t>
            </a:r>
            <a:endParaRPr lang="en-US" dirty="0">
              <a:latin typeface="Arial"/>
              <a:cs typeface="Arial"/>
            </a:endParaRPr>
          </a:p>
        </p:txBody>
      </p:sp>
      <p:sp>
        <p:nvSpPr>
          <p:cNvPr id="36867" name="Rectangle 3"/>
          <p:cNvSpPr>
            <a:spLocks noGrp="1" noChangeArrowheads="1"/>
          </p:cNvSpPr>
          <p:nvPr>
            <p:ph idx="1"/>
          </p:nvPr>
        </p:nvSpPr>
        <p:spPr>
          <a:xfrm>
            <a:off x="395536" y="1416224"/>
            <a:ext cx="8748464" cy="4114800"/>
          </a:xfrm>
        </p:spPr>
        <p:txBody>
          <a:bodyPr/>
          <a:lstStyle/>
          <a:p>
            <a:pPr algn="r" rtl="1"/>
            <a:r>
              <a:rPr lang="ar-JO" sz="2800" b="1" dirty="0">
                <a:latin typeface="Arial"/>
                <a:cs typeface="Arial"/>
              </a:rPr>
              <a:t>يتطلب تطبيق أخلاقيات ملكوت يسوع الحساسية والأناقة</a:t>
            </a:r>
            <a:endParaRPr lang="en-US" sz="2800" b="1" dirty="0">
              <a:latin typeface="Arial"/>
              <a:cs typeface="Arial"/>
            </a:endParaRPr>
          </a:p>
          <a:p>
            <a:pPr algn="r" rtl="1"/>
            <a:r>
              <a:rPr lang="ar-JO" sz="2800" b="1" dirty="0">
                <a:latin typeface="Arial"/>
                <a:cs typeface="Arial"/>
              </a:rPr>
              <a:t>يجب علينا أن نسعى إلى أجندة مؤيدة للحياة تماماً تحاول منع الإجهاض، والخطية الجنسية، وإضفاء بريق على الحياة الأسرية المختلة.</a:t>
            </a:r>
            <a:endParaRPr lang="en-US" sz="2800" b="1" dirty="0">
              <a:latin typeface="Arial"/>
              <a:cs typeface="Aria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9" descr="sinaib"/>
          <p:cNvPicPr>
            <a:picLocks noChangeAspect="1" noChangeArrowheads="1"/>
          </p:cNvPicPr>
          <p:nvPr/>
        </p:nvPicPr>
        <p:blipFill>
          <a:blip r:embed="rId2">
            <a:extLst>
              <a:ext uri="{28A0092B-C50C-407E-A947-70E740481C1C}">
                <a14:useLocalDpi xmlns:a14="http://schemas.microsoft.com/office/drawing/2010/main" val="0"/>
              </a:ext>
            </a:extLst>
          </a:blip>
          <a:srcRect r="12408"/>
          <a:stretch>
            <a:fillRect/>
          </a:stretch>
        </p:blipFill>
        <p:spPr bwMode="auto">
          <a:xfrm>
            <a:off x="0" y="0"/>
            <a:ext cx="91440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Rectangle 2"/>
          <p:cNvSpPr>
            <a:spLocks noGrp="1" noChangeArrowheads="1"/>
          </p:cNvSpPr>
          <p:nvPr>
            <p:ph type="title"/>
          </p:nvPr>
        </p:nvSpPr>
        <p:spPr>
          <a:xfrm>
            <a:off x="395536" y="341784"/>
            <a:ext cx="8280920" cy="1143000"/>
          </a:xfrm>
        </p:spPr>
        <p:txBody>
          <a:bodyPr/>
          <a:lstStyle/>
          <a:p>
            <a:pPr algn="ctr"/>
            <a:r>
              <a:rPr lang="ar-JO" b="1" dirty="0">
                <a:solidFill>
                  <a:srgbClr val="FFFFFF"/>
                </a:solidFill>
                <a:latin typeface="Arial" panose="020B0604020202020204" pitchFamily="34" charset="0"/>
                <a:cs typeface="Arial" panose="020B0604020202020204" pitchFamily="34" charset="0"/>
              </a:rPr>
              <a:t>الناموس والإنجيل</a:t>
            </a:r>
            <a:endParaRPr lang="en-US" b="1" dirty="0">
              <a:solidFill>
                <a:srgbClr val="FFFFFF"/>
              </a:solidFill>
              <a:latin typeface="Arial" panose="020B0604020202020204" pitchFamily="34" charset="0"/>
              <a:cs typeface="Arial" panose="020B0604020202020204" pitchFamily="34" charset="0"/>
            </a:endParaRPr>
          </a:p>
        </p:txBody>
      </p:sp>
      <p:sp>
        <p:nvSpPr>
          <p:cNvPr id="43011" name="Rectangle 3"/>
          <p:cNvSpPr>
            <a:spLocks noGrp="1" noChangeArrowheads="1"/>
          </p:cNvSpPr>
          <p:nvPr>
            <p:ph type="body" idx="1"/>
          </p:nvPr>
        </p:nvSpPr>
        <p:spPr>
          <a:xfrm>
            <a:off x="395536" y="1793032"/>
            <a:ext cx="8496944" cy="4516288"/>
          </a:xfrm>
        </p:spPr>
        <p:txBody>
          <a:bodyPr/>
          <a:lstStyle/>
          <a:p>
            <a:pPr algn="r" rtl="1"/>
            <a:r>
              <a:rPr lang="ar-JO" sz="3200" b="1" dirty="0">
                <a:solidFill>
                  <a:srgbClr val="FFFFFF"/>
                </a:solidFill>
                <a:latin typeface="Arial" panose="020B0604020202020204" pitchFamily="34" charset="0"/>
                <a:cs typeface="Arial" panose="020B0604020202020204" pitchFamily="34" charset="0"/>
              </a:rPr>
              <a:t>علينا أن نفهم تعاليم يسوع في سياقها التاريخي</a:t>
            </a:r>
            <a:endParaRPr lang="en-US" sz="3200" b="1" dirty="0">
              <a:solidFill>
                <a:srgbClr val="FFFFFF"/>
              </a:solidFill>
              <a:latin typeface="Arial" panose="020B0604020202020204" pitchFamily="34" charset="0"/>
              <a:cs typeface="Arial" panose="020B0604020202020204" pitchFamily="34" charset="0"/>
            </a:endParaRPr>
          </a:p>
          <a:p>
            <a:pPr algn="r" rtl="1"/>
            <a:r>
              <a:rPr lang="ar-JO" sz="3200" b="1" dirty="0">
                <a:solidFill>
                  <a:srgbClr val="FFFFFF"/>
                </a:solidFill>
                <a:latin typeface="Arial" panose="020B0604020202020204" pitchFamily="34" charset="0"/>
                <a:cs typeface="Arial" panose="020B0604020202020204" pitchFamily="34" charset="0"/>
              </a:rPr>
              <a:t>مع أن محتوى تعاليم يسوع يمتلك مبادئ غير محدودة بالزمن</a:t>
            </a:r>
            <a:endParaRPr lang="en-US" sz="3200" b="1" dirty="0">
              <a:solidFill>
                <a:srgbClr val="FFFFFF"/>
              </a:solidFill>
              <a:latin typeface="Arial" panose="020B0604020202020204" pitchFamily="34" charset="0"/>
              <a:cs typeface="Arial" panose="020B0604020202020204" pitchFamily="34" charset="0"/>
            </a:endParaRPr>
          </a:p>
          <a:p>
            <a:pPr algn="r" rtl="1"/>
            <a:r>
              <a:rPr lang="ar-JO" sz="3200" b="1" dirty="0">
                <a:solidFill>
                  <a:srgbClr val="FFFFFF"/>
                </a:solidFill>
                <a:latin typeface="Arial" panose="020B0604020202020204" pitchFamily="34" charset="0"/>
                <a:cs typeface="Arial" panose="020B0604020202020204" pitchFamily="34" charset="0"/>
              </a:rPr>
              <a:t>يسوع هو السيد والمفسر صاحب السلطة لناموس الله</a:t>
            </a:r>
            <a:endParaRPr lang="en-US" sz="3200" b="1" dirty="0">
              <a:solidFill>
                <a:srgbClr val="FFFFFF"/>
              </a:solidFill>
              <a:latin typeface="Arial" panose="020B0604020202020204" pitchFamily="34" charset="0"/>
              <a:cs typeface="Arial" panose="020B0604020202020204" pitchFamily="34" charset="0"/>
            </a:endParaRPr>
          </a:p>
          <a:p>
            <a:pPr algn="r" rtl="1"/>
            <a:r>
              <a:rPr lang="ar-JO" sz="3200" b="1" dirty="0">
                <a:solidFill>
                  <a:srgbClr val="FFFFFF"/>
                </a:solidFill>
                <a:latin typeface="Arial" panose="020B0604020202020204" pitchFamily="34" charset="0"/>
                <a:cs typeface="Arial" panose="020B0604020202020204" pitchFamily="34" charset="0"/>
              </a:rPr>
              <a:t>لقد أوضح كيفية التباع الناموس (مت 5: 21-48)</a:t>
            </a:r>
            <a:endParaRPr lang="en-US" sz="3200" b="1" dirty="0">
              <a:solidFill>
                <a:srgbClr val="FFFFFF"/>
              </a:solidFill>
              <a:latin typeface="Arial" panose="020B0604020202020204" pitchFamily="34" charset="0"/>
              <a:cs typeface="Arial" panose="020B0604020202020204" pitchFamily="34" charset="0"/>
            </a:endParaRPr>
          </a:p>
        </p:txBody>
      </p:sp>
      <p:sp>
        <p:nvSpPr>
          <p:cNvPr id="8" name="Rectangle 1027"/>
          <p:cNvSpPr txBox="1">
            <a:spLocks noChangeArrowheads="1"/>
          </p:cNvSpPr>
          <p:nvPr/>
        </p:nvSpPr>
        <p:spPr bwMode="auto">
          <a:xfrm>
            <a:off x="19447" y="13357"/>
            <a:ext cx="2968377" cy="7513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05" charset="0"/>
              </a:defRPr>
            </a:lvl6pPr>
            <a:lvl7pPr marL="914400" algn="ctr" rtl="0" fontAlgn="base">
              <a:spcBef>
                <a:spcPct val="0"/>
              </a:spcBef>
              <a:spcAft>
                <a:spcPct val="0"/>
              </a:spcAft>
              <a:defRPr sz="4400">
                <a:solidFill>
                  <a:schemeClr val="tx2"/>
                </a:solidFill>
                <a:latin typeface="Arial" pitchFamily="-105" charset="0"/>
              </a:defRPr>
            </a:lvl7pPr>
            <a:lvl8pPr marL="1371600" algn="ctr" rtl="0" fontAlgn="base">
              <a:spcBef>
                <a:spcPct val="0"/>
              </a:spcBef>
              <a:spcAft>
                <a:spcPct val="0"/>
              </a:spcAft>
              <a:defRPr sz="4400">
                <a:solidFill>
                  <a:schemeClr val="tx2"/>
                </a:solidFill>
                <a:latin typeface="Arial" pitchFamily="-105" charset="0"/>
              </a:defRPr>
            </a:lvl8pPr>
            <a:lvl9pPr marL="1828800" algn="ctr" rtl="0" fontAlgn="base">
              <a:spcBef>
                <a:spcPct val="0"/>
              </a:spcBef>
              <a:spcAft>
                <a:spcPct val="0"/>
              </a:spcAft>
              <a:defRPr sz="4400">
                <a:solidFill>
                  <a:schemeClr val="tx2"/>
                </a:solidFill>
                <a:latin typeface="Arial" pitchFamily="-105"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600" b="1" i="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جبل سيناء</a:t>
            </a:r>
            <a:endParaRPr kumimoji="0" lang="en-US" sz="3600" b="0" i="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29" descr="sinaib"/>
          <p:cNvPicPr>
            <a:picLocks noChangeAspect="1" noChangeArrowheads="1"/>
          </p:cNvPicPr>
          <p:nvPr/>
        </p:nvPicPr>
        <p:blipFill>
          <a:blip r:embed="rId2">
            <a:extLst>
              <a:ext uri="{28A0092B-C50C-407E-A947-70E740481C1C}">
                <a14:useLocalDpi xmlns:a14="http://schemas.microsoft.com/office/drawing/2010/main" val="0"/>
              </a:ext>
            </a:extLst>
          </a:blip>
          <a:srcRect r="12408"/>
          <a:stretch>
            <a:fillRect/>
          </a:stretch>
        </p:blipFill>
        <p:spPr bwMode="auto">
          <a:xfrm>
            <a:off x="0" y="0"/>
            <a:ext cx="9144000" cy="691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3"/>
          <p:cNvSpPr>
            <a:spLocks noGrp="1" noChangeArrowheads="1"/>
          </p:cNvSpPr>
          <p:nvPr>
            <p:ph type="body" idx="1"/>
          </p:nvPr>
        </p:nvSpPr>
        <p:spPr>
          <a:xfrm>
            <a:off x="2667000" y="3429000"/>
            <a:ext cx="3886200" cy="1828800"/>
          </a:xfrm>
        </p:spPr>
        <p:txBody>
          <a:bodyPr/>
          <a:lstStyle/>
          <a:p>
            <a:pPr algn="ctr">
              <a:lnSpc>
                <a:spcPct val="90000"/>
              </a:lnSpc>
              <a:buFontTx/>
              <a:buNone/>
            </a:pPr>
            <a:r>
              <a:rPr lang="ar-JO" sz="2800" b="1" i="1" dirty="0">
                <a:solidFill>
                  <a:srgbClr val="FFFFFF"/>
                </a:solidFill>
              </a:rPr>
              <a:t>لم آت</a:t>
            </a:r>
          </a:p>
          <a:p>
            <a:pPr algn="ctr">
              <a:lnSpc>
                <a:spcPct val="90000"/>
              </a:lnSpc>
              <a:buFontTx/>
              <a:buNone/>
            </a:pPr>
            <a:r>
              <a:rPr lang="ar-JO" sz="2800" b="1" i="1" dirty="0">
                <a:solidFill>
                  <a:srgbClr val="FFFFFF"/>
                </a:solidFill>
              </a:rPr>
              <a:t> لأنقض الناموس</a:t>
            </a:r>
          </a:p>
          <a:p>
            <a:pPr algn="ctr">
              <a:lnSpc>
                <a:spcPct val="90000"/>
              </a:lnSpc>
              <a:buFontTx/>
              <a:buNone/>
            </a:pPr>
            <a:r>
              <a:rPr lang="ar-JO" sz="2800" b="1" i="1" dirty="0">
                <a:solidFill>
                  <a:srgbClr val="FFFFFF"/>
                </a:solidFill>
              </a:rPr>
              <a:t>بل لأكمل</a:t>
            </a:r>
            <a:br>
              <a:rPr lang="en-US" sz="2800" b="1" i="1" dirty="0">
                <a:solidFill>
                  <a:srgbClr val="FFFFFF"/>
                </a:solidFill>
              </a:rPr>
            </a:br>
            <a:r>
              <a:rPr lang="en-US" sz="2800" b="1" i="1" dirty="0">
                <a:solidFill>
                  <a:srgbClr val="FFFFFF"/>
                </a:solidFill>
              </a:rPr>
              <a:t>(</a:t>
            </a:r>
            <a:r>
              <a:rPr lang="ar-JO" sz="2800" b="1" i="1" dirty="0">
                <a:solidFill>
                  <a:srgbClr val="FFFFFF"/>
                </a:solidFill>
              </a:rPr>
              <a:t>مت 5: 17</a:t>
            </a:r>
            <a:r>
              <a:rPr lang="en-US" sz="2800" b="1" i="1" dirty="0">
                <a:solidFill>
                  <a:srgbClr val="FFFFFF"/>
                </a:solidFill>
              </a:rPr>
              <a:t>)</a:t>
            </a:r>
          </a:p>
        </p:txBody>
      </p:sp>
      <p:grpSp>
        <p:nvGrpSpPr>
          <p:cNvPr id="2" name="Group 1"/>
          <p:cNvGrpSpPr/>
          <p:nvPr/>
        </p:nvGrpSpPr>
        <p:grpSpPr>
          <a:xfrm>
            <a:off x="457200" y="5449416"/>
            <a:ext cx="2667000" cy="1295400"/>
            <a:chOff x="457200" y="5449416"/>
            <a:chExt cx="2667000" cy="1295400"/>
          </a:xfrm>
        </p:grpSpPr>
        <p:sp>
          <p:nvSpPr>
            <p:cNvPr id="37899" name="Rectangle 11"/>
            <p:cNvSpPr>
              <a:spLocks noChangeArrowheads="1"/>
            </p:cNvSpPr>
            <p:nvPr/>
          </p:nvSpPr>
          <p:spPr bwMode="auto">
            <a:xfrm>
              <a:off x="457200" y="5449416"/>
              <a:ext cx="2667000" cy="129540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1" name="Text Box 13"/>
            <p:cNvSpPr txBox="1">
              <a:spLocks noChangeArrowheads="1"/>
            </p:cNvSpPr>
            <p:nvPr/>
          </p:nvSpPr>
          <p:spPr bwMode="auto">
            <a:xfrm>
              <a:off x="838999" y="5592291"/>
              <a:ext cx="1936749"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sz="2800" b="1" dirty="0">
                  <a:solidFill>
                    <a:srgbClr val="FFFFFF"/>
                  </a:solidFill>
                  <a:latin typeface="Arial"/>
                  <a:cs typeface="Arial"/>
                </a:rPr>
                <a:t>وصية محددة </a:t>
              </a:r>
            </a:p>
            <a:p>
              <a:pPr algn="ctr"/>
              <a:r>
                <a:rPr lang="ar-JO" sz="2800" b="1" dirty="0">
                  <a:solidFill>
                    <a:srgbClr val="FFFFFF"/>
                  </a:solidFill>
                  <a:latin typeface="Arial"/>
                  <a:cs typeface="Arial"/>
                </a:rPr>
                <a:t>من العهد القديم</a:t>
              </a:r>
              <a:endParaRPr lang="en-US" sz="2800" b="1" dirty="0">
                <a:solidFill>
                  <a:srgbClr val="FFFFFF"/>
                </a:solidFill>
                <a:latin typeface="Arial"/>
                <a:cs typeface="Arial"/>
              </a:endParaRPr>
            </a:p>
          </p:txBody>
        </p:sp>
      </p:grpSp>
      <p:sp>
        <p:nvSpPr>
          <p:cNvPr id="37904" name="Text Box 16"/>
          <p:cNvSpPr txBox="1">
            <a:spLocks noChangeArrowheads="1"/>
          </p:cNvSpPr>
          <p:nvPr/>
        </p:nvSpPr>
        <p:spPr bwMode="auto">
          <a:xfrm>
            <a:off x="0" y="116632"/>
            <a:ext cx="9144000" cy="584776"/>
          </a:xfrm>
          <a:prstGeom prst="rect">
            <a:avLst/>
          </a:prstGeom>
          <a:solidFill>
            <a:srgbClr val="56002B"/>
          </a:solidFill>
          <a:ln>
            <a:noFill/>
          </a:ln>
          <a:effectLst/>
        </p:spPr>
        <p:txBody>
          <a:bodyPr wrap="square">
            <a:spAutoFit/>
          </a:bodyPr>
          <a:lstStyle/>
          <a:p>
            <a:pPr algn="ctr"/>
            <a:r>
              <a:rPr lang="ar-JO" sz="3200" b="1" dirty="0">
                <a:solidFill>
                  <a:srgbClr val="FFFFFF"/>
                </a:solidFill>
                <a:latin typeface="Arial"/>
                <a:cs typeface="Arial"/>
              </a:rPr>
              <a:t>تطبيق ناموس العهد القديم في أزمنة العهد الجديد</a:t>
            </a:r>
            <a:endParaRPr lang="en-US" sz="3200" b="1" dirty="0">
              <a:solidFill>
                <a:srgbClr val="FFFFFF"/>
              </a:solidFill>
              <a:latin typeface="Arial"/>
              <a:cs typeface="Arial"/>
            </a:endParaRPr>
          </a:p>
        </p:txBody>
      </p:sp>
      <p:grpSp>
        <p:nvGrpSpPr>
          <p:cNvPr id="3" name="Group 2"/>
          <p:cNvGrpSpPr/>
          <p:nvPr/>
        </p:nvGrpSpPr>
        <p:grpSpPr>
          <a:xfrm>
            <a:off x="76200" y="2057400"/>
            <a:ext cx="2286000" cy="3352800"/>
            <a:chOff x="76200" y="2057400"/>
            <a:chExt cx="2286000" cy="3352800"/>
          </a:xfrm>
        </p:grpSpPr>
        <p:sp>
          <p:nvSpPr>
            <p:cNvPr id="37896" name="Text Box 8"/>
            <p:cNvSpPr txBox="1">
              <a:spLocks noChangeArrowheads="1"/>
            </p:cNvSpPr>
            <p:nvPr/>
          </p:nvSpPr>
          <p:spPr bwMode="auto">
            <a:xfrm>
              <a:off x="706143" y="2470150"/>
              <a:ext cx="1013419"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b="1" dirty="0">
                  <a:solidFill>
                    <a:srgbClr val="FFFFFF"/>
                  </a:solidFill>
                  <a:latin typeface="Arial"/>
                  <a:cs typeface="Arial"/>
                </a:rPr>
                <a:t>مبدأ</a:t>
              </a:r>
            </a:p>
            <a:p>
              <a:pPr algn="ctr"/>
              <a:r>
                <a:rPr lang="ar-JO" b="1" dirty="0">
                  <a:solidFill>
                    <a:srgbClr val="FFFFFF"/>
                  </a:solidFill>
                  <a:latin typeface="Arial"/>
                  <a:cs typeface="Arial"/>
                </a:rPr>
                <a:t> لاهوتي</a:t>
              </a:r>
            </a:p>
            <a:p>
              <a:pPr algn="ctr"/>
              <a:r>
                <a:rPr lang="ar-JO" b="1" dirty="0">
                  <a:solidFill>
                    <a:srgbClr val="FFFFFF"/>
                  </a:solidFill>
                  <a:latin typeface="Arial"/>
                  <a:cs typeface="Arial"/>
                </a:rPr>
                <a:t> متضمن</a:t>
              </a:r>
              <a:endParaRPr lang="en-US" b="1" dirty="0">
                <a:solidFill>
                  <a:srgbClr val="FFFFFF"/>
                </a:solidFill>
                <a:latin typeface="Arial"/>
                <a:cs typeface="Arial"/>
              </a:endParaRPr>
            </a:p>
          </p:txBody>
        </p:sp>
        <p:sp>
          <p:nvSpPr>
            <p:cNvPr id="37897" name="Oval 9"/>
            <p:cNvSpPr>
              <a:spLocks noChangeArrowheads="1"/>
            </p:cNvSpPr>
            <p:nvPr/>
          </p:nvSpPr>
          <p:spPr bwMode="auto">
            <a:xfrm>
              <a:off x="76200" y="2057400"/>
              <a:ext cx="2286000" cy="2209800"/>
            </a:xfrm>
            <a:prstGeom prst="ellipse">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6" name="Line 18"/>
            <p:cNvSpPr>
              <a:spLocks noChangeShapeType="1"/>
            </p:cNvSpPr>
            <p:nvPr/>
          </p:nvSpPr>
          <p:spPr bwMode="auto">
            <a:xfrm flipH="1" flipV="1">
              <a:off x="1447800" y="4419600"/>
              <a:ext cx="304800" cy="990600"/>
            </a:xfrm>
            <a:prstGeom prst="line">
              <a:avLst/>
            </a:prstGeom>
            <a:noFill/>
            <a:ln w="76200" cmpd="sng">
              <a:solidFill>
                <a:schemeClr val="tx1"/>
              </a:solidFill>
              <a:miter lim="800000"/>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6" name="Group 5"/>
          <p:cNvGrpSpPr/>
          <p:nvPr/>
        </p:nvGrpSpPr>
        <p:grpSpPr>
          <a:xfrm>
            <a:off x="6172200" y="4724400"/>
            <a:ext cx="2667000" cy="2033811"/>
            <a:chOff x="6172200" y="4724400"/>
            <a:chExt cx="2667000" cy="2033811"/>
          </a:xfrm>
        </p:grpSpPr>
        <p:sp>
          <p:nvSpPr>
            <p:cNvPr id="37902" name="Rectangle 14"/>
            <p:cNvSpPr>
              <a:spLocks noChangeArrowheads="1"/>
            </p:cNvSpPr>
            <p:nvPr/>
          </p:nvSpPr>
          <p:spPr bwMode="auto">
            <a:xfrm>
              <a:off x="6172200" y="5449416"/>
              <a:ext cx="2667000" cy="1295400"/>
            </a:xfrm>
            <a:prstGeom prst="rect">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903" name="Text Box 15"/>
            <p:cNvSpPr txBox="1">
              <a:spLocks noChangeArrowheads="1"/>
            </p:cNvSpPr>
            <p:nvPr/>
          </p:nvSpPr>
          <p:spPr bwMode="auto">
            <a:xfrm>
              <a:off x="6248400" y="5373216"/>
              <a:ext cx="2514600"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ar-JO" sz="2800" b="1" dirty="0">
                  <a:solidFill>
                    <a:srgbClr val="FFFFFF"/>
                  </a:solidFill>
                  <a:latin typeface="Arial"/>
                  <a:cs typeface="Arial"/>
                </a:rPr>
                <a:t>تطبيق</a:t>
              </a:r>
            </a:p>
            <a:p>
              <a:pPr algn="ctr"/>
              <a:r>
                <a:rPr lang="ar-JO" sz="2800" b="1" dirty="0">
                  <a:solidFill>
                    <a:srgbClr val="FFFFFF"/>
                  </a:solidFill>
                  <a:latin typeface="Arial"/>
                  <a:cs typeface="Arial"/>
                </a:rPr>
                <a:t>محدد</a:t>
              </a:r>
            </a:p>
            <a:p>
              <a:pPr algn="ctr"/>
              <a:r>
                <a:rPr lang="ar-JO" sz="2800" b="1" dirty="0">
                  <a:solidFill>
                    <a:srgbClr val="FFFFFF"/>
                  </a:solidFill>
                  <a:latin typeface="Arial"/>
                  <a:cs typeface="Arial"/>
                </a:rPr>
                <a:t>لليوم</a:t>
              </a:r>
              <a:endParaRPr lang="en-US" sz="2800" b="1" dirty="0">
                <a:solidFill>
                  <a:srgbClr val="FFFFFF"/>
                </a:solidFill>
                <a:latin typeface="Arial"/>
                <a:cs typeface="Arial"/>
              </a:endParaRPr>
            </a:p>
          </p:txBody>
        </p:sp>
        <p:sp>
          <p:nvSpPr>
            <p:cNvPr id="37907" name="Line 19"/>
            <p:cNvSpPr>
              <a:spLocks noChangeShapeType="1"/>
            </p:cNvSpPr>
            <p:nvPr/>
          </p:nvSpPr>
          <p:spPr bwMode="auto">
            <a:xfrm flipH="1">
              <a:off x="7391400" y="4724400"/>
              <a:ext cx="381000" cy="685800"/>
            </a:xfrm>
            <a:prstGeom prst="line">
              <a:avLst/>
            </a:prstGeom>
            <a:noFill/>
            <a:ln w="76200" cmpd="sng">
              <a:solidFill>
                <a:schemeClr val="tx1"/>
              </a:solidFill>
              <a:miter lim="800000"/>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4" name="Group 3"/>
          <p:cNvGrpSpPr/>
          <p:nvPr/>
        </p:nvGrpSpPr>
        <p:grpSpPr>
          <a:xfrm>
            <a:off x="1143000" y="1052736"/>
            <a:ext cx="5943600" cy="1371600"/>
            <a:chOff x="1143000" y="1052736"/>
            <a:chExt cx="5943600" cy="1371600"/>
          </a:xfrm>
        </p:grpSpPr>
        <p:sp>
          <p:nvSpPr>
            <p:cNvPr id="37893" name="Oval 5"/>
            <p:cNvSpPr>
              <a:spLocks noChangeArrowheads="1"/>
            </p:cNvSpPr>
            <p:nvPr/>
          </p:nvSpPr>
          <p:spPr bwMode="auto">
            <a:xfrm>
              <a:off x="2286000" y="1052736"/>
              <a:ext cx="4800600" cy="1371600"/>
            </a:xfrm>
            <a:prstGeom prst="ellipse">
              <a:avLst/>
            </a:prstGeom>
            <a:noFill/>
            <a:ln w="5715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894" name="Text Box 6"/>
            <p:cNvSpPr txBox="1">
              <a:spLocks noChangeArrowheads="1"/>
            </p:cNvSpPr>
            <p:nvPr/>
          </p:nvSpPr>
          <p:spPr bwMode="auto">
            <a:xfrm>
              <a:off x="2859088" y="1387699"/>
              <a:ext cx="358512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ar-JO" sz="3200" b="1" dirty="0">
                  <a:solidFill>
                    <a:srgbClr val="FFFFFF"/>
                  </a:solidFill>
                  <a:latin typeface="Arial"/>
                  <a:cs typeface="Arial"/>
                </a:rPr>
                <a:t>التتميم في المسيح</a:t>
              </a:r>
              <a:endParaRPr lang="en-US" sz="3200" b="1" dirty="0">
                <a:solidFill>
                  <a:srgbClr val="FFFFFF"/>
                </a:solidFill>
                <a:latin typeface="Arial"/>
                <a:cs typeface="Arial"/>
              </a:endParaRPr>
            </a:p>
          </p:txBody>
        </p:sp>
        <p:sp>
          <p:nvSpPr>
            <p:cNvPr id="37908" name="Line 20"/>
            <p:cNvSpPr>
              <a:spLocks noChangeShapeType="1"/>
            </p:cNvSpPr>
            <p:nvPr/>
          </p:nvSpPr>
          <p:spPr bwMode="auto">
            <a:xfrm flipV="1">
              <a:off x="1143000" y="1700808"/>
              <a:ext cx="1052736" cy="204192"/>
            </a:xfrm>
            <a:prstGeom prst="line">
              <a:avLst/>
            </a:prstGeom>
            <a:noFill/>
            <a:ln w="76200" cmpd="sng">
              <a:solidFill>
                <a:schemeClr val="tx1"/>
              </a:solidFill>
              <a:miter lim="800000"/>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grpSp>
        <p:nvGrpSpPr>
          <p:cNvPr id="5" name="Group 4"/>
          <p:cNvGrpSpPr/>
          <p:nvPr/>
        </p:nvGrpSpPr>
        <p:grpSpPr>
          <a:xfrm>
            <a:off x="6858000" y="1676400"/>
            <a:ext cx="2286000" cy="2895600"/>
            <a:chOff x="6858000" y="1676400"/>
            <a:chExt cx="2286000" cy="2895600"/>
          </a:xfrm>
        </p:grpSpPr>
        <p:sp>
          <p:nvSpPr>
            <p:cNvPr id="37895" name="Oval 7"/>
            <p:cNvSpPr>
              <a:spLocks noChangeArrowheads="1"/>
            </p:cNvSpPr>
            <p:nvPr/>
          </p:nvSpPr>
          <p:spPr bwMode="auto">
            <a:xfrm>
              <a:off x="6858000" y="2362200"/>
              <a:ext cx="2286000" cy="2209800"/>
            </a:xfrm>
            <a:prstGeom prst="ellipse">
              <a:avLst/>
            </a:prstGeom>
            <a:noFill/>
            <a:ln w="38100">
              <a:solidFill>
                <a:schemeClr val="tx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latin typeface="Arial"/>
                <a:cs typeface="Arial"/>
              </a:endParaRPr>
            </a:p>
          </p:txBody>
        </p:sp>
        <p:sp>
          <p:nvSpPr>
            <p:cNvPr id="37898" name="Text Box 10"/>
            <p:cNvSpPr txBox="1">
              <a:spLocks noChangeArrowheads="1"/>
            </p:cNvSpPr>
            <p:nvPr/>
          </p:nvSpPr>
          <p:spPr bwMode="auto">
            <a:xfrm>
              <a:off x="7149572" y="2927350"/>
              <a:ext cx="171874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ar-JO" b="1" dirty="0">
                  <a:solidFill>
                    <a:srgbClr val="FFFFFF"/>
                  </a:solidFill>
                  <a:latin typeface="Arial"/>
                  <a:cs typeface="Arial"/>
                </a:rPr>
                <a:t>مبدأ متجانس </a:t>
              </a:r>
            </a:p>
            <a:p>
              <a:pPr algn="ctr"/>
              <a:r>
                <a:rPr lang="ar-JO" b="1" dirty="0">
                  <a:solidFill>
                    <a:srgbClr val="FFFFFF"/>
                  </a:solidFill>
                  <a:latin typeface="Arial"/>
                  <a:cs typeface="Arial"/>
                </a:rPr>
                <a:t>في العهد الجديد</a:t>
              </a:r>
              <a:endParaRPr lang="en-US" b="1" dirty="0">
                <a:solidFill>
                  <a:srgbClr val="FFFFFF"/>
                </a:solidFill>
                <a:latin typeface="Arial"/>
                <a:cs typeface="Arial"/>
              </a:endParaRPr>
            </a:p>
          </p:txBody>
        </p:sp>
        <p:sp>
          <p:nvSpPr>
            <p:cNvPr id="37909" name="Line 21"/>
            <p:cNvSpPr>
              <a:spLocks noChangeShapeType="1"/>
            </p:cNvSpPr>
            <p:nvPr/>
          </p:nvSpPr>
          <p:spPr bwMode="auto">
            <a:xfrm>
              <a:off x="7154416" y="1676400"/>
              <a:ext cx="945976" cy="528464"/>
            </a:xfrm>
            <a:prstGeom prst="line">
              <a:avLst/>
            </a:prstGeom>
            <a:noFill/>
            <a:ln w="76200" cmpd="sng">
              <a:solidFill>
                <a:schemeClr val="tx1"/>
              </a:solidFill>
              <a:miter lim="800000"/>
              <a:headEnd type="none" w="sm" len="sm"/>
              <a:tailEnd type="triangl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solidFill>
                  <a:srgbClr val="FFFFFF"/>
                </a:solidFill>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22" dur="500"/>
                                        <p:tgtEl>
                                          <p:spTgt spid="3789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27" dur="500"/>
                                        <p:tgtEl>
                                          <p:spTgt spid="3789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32" dur="500"/>
                                        <p:tgtEl>
                                          <p:spTgt spid="3789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5059" name="Rectangle 3"/>
          <p:cNvSpPr>
            <a:spLocks noGrp="1" noChangeArrowheads="1"/>
          </p:cNvSpPr>
          <p:nvPr>
            <p:ph type="body" idx="1"/>
          </p:nvPr>
        </p:nvSpPr>
        <p:spPr>
          <a:xfrm>
            <a:off x="2771800" y="0"/>
            <a:ext cx="6372200" cy="3861048"/>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r" rtl="1">
              <a:spcBef>
                <a:spcPct val="0"/>
              </a:spcBef>
            </a:pPr>
            <a:r>
              <a:rPr lang="ar-JO" sz="2800" b="1" i="1" dirty="0">
                <a:solidFill>
                  <a:srgbClr val="FFFFFF"/>
                </a:solidFill>
                <a:effectLst>
                  <a:glow rad="228600">
                    <a:schemeClr val="bg1"/>
                  </a:glow>
                </a:effectLst>
                <a:ea typeface="+mj-ea"/>
              </a:rPr>
              <a:t>يسوع اليهودي</a:t>
            </a:r>
            <a:endParaRPr lang="en-US" sz="2800" b="1" i="1" dirty="0">
              <a:solidFill>
                <a:srgbClr val="FFFFFF"/>
              </a:solidFill>
              <a:effectLst>
                <a:glow rad="228600">
                  <a:schemeClr val="bg1"/>
                </a:glow>
              </a:effectLst>
              <a:ea typeface="+mj-ea"/>
            </a:endParaRPr>
          </a:p>
          <a:p>
            <a:pPr algn="r" rtl="1">
              <a:spcBef>
                <a:spcPct val="0"/>
              </a:spcBef>
            </a:pPr>
            <a:r>
              <a:rPr lang="ar-JO" sz="2800" b="1" i="1" dirty="0">
                <a:solidFill>
                  <a:srgbClr val="FFFFFF"/>
                </a:solidFill>
                <a:effectLst>
                  <a:glow rad="228600">
                    <a:schemeClr val="bg1"/>
                  </a:glow>
                </a:effectLst>
                <a:ea typeface="+mj-ea"/>
              </a:rPr>
              <a:t>يُظهر اليوم فحصاً متجدداً للأدب اليهودي القديم والإكتشافات الأثرية.</a:t>
            </a:r>
            <a:endParaRPr lang="en-US" sz="2800" b="1" i="1" dirty="0">
              <a:solidFill>
                <a:srgbClr val="FFFFFF"/>
              </a:solidFill>
              <a:effectLst>
                <a:glow rad="228600">
                  <a:schemeClr val="bg1"/>
                </a:glow>
              </a:effectLst>
              <a:ea typeface="+mj-ea"/>
            </a:endParaRPr>
          </a:p>
          <a:p>
            <a:pPr algn="r" rtl="1">
              <a:spcBef>
                <a:spcPct val="0"/>
              </a:spcBef>
            </a:pPr>
            <a:r>
              <a:rPr lang="ar-JO" sz="2800" b="1" i="1" dirty="0">
                <a:solidFill>
                  <a:srgbClr val="FFFFFF"/>
                </a:solidFill>
                <a:effectLst>
                  <a:glow rad="228600">
                    <a:schemeClr val="bg1"/>
                  </a:glow>
                </a:effectLst>
                <a:ea typeface="+mj-ea"/>
              </a:rPr>
              <a:t>لقد أظهرت التنوع في الهيودية في زمن يسوع</a:t>
            </a:r>
            <a:endParaRPr lang="en-US" sz="2800" b="1" i="1" dirty="0">
              <a:solidFill>
                <a:srgbClr val="FFFFFF"/>
              </a:solidFill>
              <a:effectLst>
                <a:glow rad="228600">
                  <a:schemeClr val="bg1"/>
                </a:glow>
              </a:effectLst>
              <a:ea typeface="+mj-ea"/>
            </a:endParaRPr>
          </a:p>
          <a:p>
            <a:pPr algn="r" rtl="1">
              <a:spcBef>
                <a:spcPct val="0"/>
              </a:spcBef>
            </a:pPr>
            <a:r>
              <a:rPr lang="ar-JO" sz="2800" b="1" i="1" dirty="0">
                <a:solidFill>
                  <a:srgbClr val="FFFFFF"/>
                </a:solidFill>
                <a:effectLst>
                  <a:glow rad="228600">
                    <a:schemeClr val="bg1"/>
                  </a:glow>
                </a:effectLst>
                <a:ea typeface="+mj-ea"/>
              </a:rPr>
              <a:t>لقد أوضح أن يسوع وتلاميذه كانوا يهوداً تماماً.</a:t>
            </a:r>
          </a:p>
          <a:p>
            <a:pPr algn="r" rtl="1">
              <a:spcBef>
                <a:spcPct val="0"/>
              </a:spcBef>
            </a:pPr>
            <a:r>
              <a:rPr lang="ar-JO" sz="2800" b="1" i="1" dirty="0">
                <a:solidFill>
                  <a:srgbClr val="FFFFFF"/>
                </a:solidFill>
                <a:effectLst>
                  <a:glow rad="228600">
                    <a:schemeClr val="bg1"/>
                  </a:glow>
                </a:effectLst>
                <a:ea typeface="+mj-ea"/>
              </a:rPr>
              <a:t>استخدم يسوع تعابير عبرانية وآرامية في تعليمه</a:t>
            </a:r>
            <a:endParaRPr lang="en-US" sz="2800" b="1" i="1" dirty="0">
              <a:solidFill>
                <a:srgbClr val="FFFFFF"/>
              </a:solidFill>
              <a:effectLst>
                <a:glow rad="228600">
                  <a:schemeClr val="bg1"/>
                </a:glow>
              </a:effectLst>
              <a:ea typeface="+mj-ea"/>
            </a:endParaRPr>
          </a:p>
          <a:p>
            <a:pPr algn="r" rtl="1">
              <a:spcBef>
                <a:spcPct val="0"/>
              </a:spcBef>
            </a:pPr>
            <a:r>
              <a:rPr lang="ar-JO" sz="2800" b="1" i="1" dirty="0">
                <a:solidFill>
                  <a:srgbClr val="FFFFFF"/>
                </a:solidFill>
                <a:effectLst>
                  <a:glow rad="228600">
                    <a:schemeClr val="bg1"/>
                  </a:glow>
                </a:effectLst>
                <a:ea typeface="+mj-ea"/>
              </a:rPr>
              <a:t>توازي هذه الأساليب التعليمية المعلمين الآخرين والعادات في ثقافته</a:t>
            </a:r>
            <a:endParaRPr lang="en-US" sz="2800" b="1" i="1" dirty="0">
              <a:solidFill>
                <a:srgbClr val="FFFFFF"/>
              </a:solidFill>
              <a:effectLst>
                <a:glow rad="228600">
                  <a:schemeClr val="bg1"/>
                </a:glow>
              </a:effectLst>
              <a:ea typeface="+mj-ea"/>
            </a:endParaRPr>
          </a:p>
          <a:p>
            <a:pPr algn="r" rtl="1">
              <a:spcBef>
                <a:spcPct val="0"/>
              </a:spcBef>
            </a:pPr>
            <a:r>
              <a:rPr lang="ar-JO" sz="2800" b="1" i="1" dirty="0">
                <a:solidFill>
                  <a:srgbClr val="FFFFFF"/>
                </a:solidFill>
                <a:effectLst>
                  <a:glow rad="228600">
                    <a:schemeClr val="bg1"/>
                  </a:glow>
                </a:effectLst>
                <a:ea typeface="+mj-ea"/>
              </a:rPr>
              <a:t>يمكن إيجاد تعليم يسوع في كتابات يهودية أخرى</a:t>
            </a:r>
            <a:endParaRPr lang="en-US" sz="2800" b="1" i="1" dirty="0">
              <a:solidFill>
                <a:srgbClr val="FFFFFF"/>
              </a:solidFill>
              <a:effectLst>
                <a:glow rad="228600">
                  <a:schemeClr val="bg1"/>
                </a:glow>
              </a:effectLst>
              <a:ea typeface="+mj-ea"/>
            </a:endParaRPr>
          </a:p>
        </p:txBody>
      </p:sp>
      <p:sp>
        <p:nvSpPr>
          <p:cNvPr id="45058" name="Rectangle 2"/>
          <p:cNvSpPr>
            <a:spLocks noGrp="1" noChangeArrowheads="1"/>
          </p:cNvSpPr>
          <p:nvPr>
            <p:ph type="title"/>
          </p:nvPr>
        </p:nvSpPr>
        <p:spPr>
          <a:xfrm>
            <a:off x="0" y="4941168"/>
            <a:ext cx="2915816" cy="1728192"/>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ar-JO" b="1" i="0" dirty="0">
                <a:solidFill>
                  <a:srgbClr val="FFFFFF"/>
                </a:solidFill>
                <a:effectLst>
                  <a:glow rad="228600">
                    <a:schemeClr val="bg1"/>
                  </a:glow>
                </a:effectLst>
              </a:rPr>
              <a:t>يسوع واليهودية</a:t>
            </a:r>
            <a:endParaRPr lang="en-US" b="1" i="0"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w_communion_bkgrnd2-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2" name="Rectangle 2"/>
          <p:cNvSpPr>
            <a:spLocks noGrp="1" noChangeArrowheads="1"/>
          </p:cNvSpPr>
          <p:nvPr>
            <p:ph type="title"/>
          </p:nvPr>
        </p:nvSpPr>
        <p:spPr>
          <a:xfrm>
            <a:off x="107504" y="44624"/>
            <a:ext cx="3744416" cy="2448272"/>
          </a:xfrm>
        </p:spPr>
        <p:txBody>
          <a:bodyPr/>
          <a:lstStyle/>
          <a:p>
            <a:pPr algn="ctr"/>
            <a:r>
              <a:rPr lang="ar-JO" b="1" i="0" dirty="0"/>
              <a:t>الفداء             و            الإثبات</a:t>
            </a:r>
            <a:endParaRPr lang="en-US" b="1" i="0" dirty="0"/>
          </a:p>
        </p:txBody>
      </p:sp>
      <p:sp>
        <p:nvSpPr>
          <p:cNvPr id="46083" name="Rectangle 3"/>
          <p:cNvSpPr>
            <a:spLocks noGrp="1" noChangeArrowheads="1"/>
          </p:cNvSpPr>
          <p:nvPr>
            <p:ph type="body" idx="1"/>
          </p:nvPr>
        </p:nvSpPr>
        <p:spPr>
          <a:xfrm>
            <a:off x="3995936" y="188640"/>
            <a:ext cx="5148064" cy="6172200"/>
          </a:xfrm>
        </p:spPr>
        <p:txBody>
          <a:bodyPr/>
          <a:lstStyle/>
          <a:p>
            <a:pPr algn="r" rtl="1">
              <a:lnSpc>
                <a:spcPct val="90000"/>
              </a:lnSpc>
            </a:pPr>
            <a:r>
              <a:rPr lang="ar-JO" sz="2800" b="1" dirty="0"/>
              <a:t>كان موت وقيامة يسوع هما العنصران الرئيسيان في حياته</a:t>
            </a:r>
            <a:endParaRPr lang="en-US" sz="2800" b="1" dirty="0"/>
          </a:p>
          <a:p>
            <a:pPr algn="r" rtl="1">
              <a:lnSpc>
                <a:spcPct val="90000"/>
              </a:lnSpc>
            </a:pPr>
            <a:r>
              <a:rPr lang="ar-JO" sz="2800" b="1" dirty="0"/>
              <a:t>تظهر توقعاته التي تمت عن موته وقيامته مصداقية الأناجيل</a:t>
            </a:r>
            <a:endParaRPr lang="en-US" sz="2800" b="1" dirty="0"/>
          </a:p>
          <a:p>
            <a:pPr algn="r" rtl="1">
              <a:lnSpc>
                <a:spcPct val="90000"/>
              </a:lnSpc>
            </a:pPr>
            <a:r>
              <a:rPr lang="ar-JO" sz="2800" b="1" dirty="0"/>
              <a:t>لقد كانوا متوقعين منذ فترة طويلة منذ بداية خدمته – من التجربة إلى الصليب.</a:t>
            </a:r>
            <a:endParaRPr lang="en-US" sz="2800" b="1" dirty="0"/>
          </a:p>
          <a:p>
            <a:pPr algn="r" rtl="1">
              <a:lnSpc>
                <a:spcPct val="90000"/>
              </a:lnSpc>
            </a:pPr>
            <a:r>
              <a:rPr lang="ar-JO" sz="2800" b="1" dirty="0"/>
              <a:t>استخدامه لمصطلح الكأس هو تشبيه معروف في العهد القديم لدينونة غضب الله (مر 10: 38)</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pw_communion_bkgrnd2-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7" name="Rectangle 3"/>
          <p:cNvSpPr>
            <a:spLocks noGrp="1" noChangeArrowheads="1"/>
          </p:cNvSpPr>
          <p:nvPr>
            <p:ph type="body" idx="1"/>
          </p:nvPr>
        </p:nvSpPr>
        <p:spPr>
          <a:xfrm>
            <a:off x="395536" y="548680"/>
            <a:ext cx="8280920" cy="5623520"/>
          </a:xfrm>
        </p:spPr>
        <p:txBody>
          <a:bodyPr/>
          <a:lstStyle/>
          <a:p>
            <a:pPr algn="r" rtl="1">
              <a:lnSpc>
                <a:spcPct val="90000"/>
              </a:lnSpc>
            </a:pPr>
            <a:r>
              <a:rPr lang="ar-JO" sz="2800" b="1" dirty="0"/>
              <a:t>يكرر عشاء الرب الكثير من هذه المفاهيم</a:t>
            </a:r>
            <a:endParaRPr lang="en-US" sz="2800" b="1" dirty="0"/>
          </a:p>
          <a:p>
            <a:pPr algn="r" rtl="1">
              <a:lnSpc>
                <a:spcPct val="90000"/>
              </a:lnSpc>
            </a:pPr>
            <a:r>
              <a:rPr lang="ar-JO" sz="2800" b="1" dirty="0"/>
              <a:t>يقترح عشاء الفصح لاهوت يسوع باعتباره الحمل</a:t>
            </a:r>
            <a:endParaRPr lang="en-US" sz="2800" b="1" dirty="0"/>
          </a:p>
          <a:p>
            <a:pPr algn="r" rtl="1">
              <a:lnSpc>
                <a:spcPct val="90000"/>
              </a:lnSpc>
            </a:pPr>
            <a:r>
              <a:rPr lang="ar-JO" sz="2800" b="1" dirty="0"/>
              <a:t>يرمز الخبز المكسور إلى الموت الذي يجلب الحياة ويسكن غضب الله.</a:t>
            </a:r>
            <a:endParaRPr lang="en-US" sz="2800" b="1" dirty="0"/>
          </a:p>
          <a:p>
            <a:pPr algn="r" rtl="1">
              <a:lnSpc>
                <a:spcPct val="90000"/>
              </a:lnSpc>
            </a:pPr>
            <a:r>
              <a:rPr lang="ar-JO" sz="2800" b="1" dirty="0"/>
              <a:t>يرمز الدم إلى حياة مقابل حياة</a:t>
            </a:r>
            <a:endParaRPr lang="en-US" sz="2800" b="1" dirty="0"/>
          </a:p>
          <a:p>
            <a:pPr algn="r" rtl="1">
              <a:lnSpc>
                <a:spcPct val="90000"/>
              </a:lnSpc>
            </a:pPr>
            <a:r>
              <a:rPr lang="ar-JO" sz="2800" b="1" dirty="0"/>
              <a:t>يفتتح موت يسوع عهداً جديداً بغفران الخطايا</a:t>
            </a:r>
            <a:endParaRPr lang="en-US" sz="2800" b="1" dirty="0"/>
          </a:p>
          <a:p>
            <a:pPr algn="r" rtl="1">
              <a:lnSpc>
                <a:spcPct val="90000"/>
              </a:lnSpc>
            </a:pPr>
            <a:r>
              <a:rPr lang="ar-JO" sz="2800" b="1" dirty="0"/>
              <a:t>تنظر مائدة الرب غلى الأمام أيضاً إلى مجيء ملكوته في كل ملئه</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8130" name="Rectangle 2"/>
          <p:cNvSpPr>
            <a:spLocks noGrp="1" noChangeArrowheads="1"/>
          </p:cNvSpPr>
          <p:nvPr>
            <p:ph type="title"/>
          </p:nvPr>
        </p:nvSpPr>
        <p:spPr>
          <a:xfrm>
            <a:off x="611560" y="0"/>
            <a:ext cx="8280920" cy="11430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ar-JO" sz="6000" b="1" i="0" dirty="0">
                <a:solidFill>
                  <a:srgbClr val="FFFFFF"/>
                </a:solidFill>
                <a:effectLst>
                  <a:glow rad="228600">
                    <a:schemeClr val="bg1"/>
                  </a:glow>
                </a:effectLst>
              </a:rPr>
              <a:t>علم المسيح</a:t>
            </a:r>
            <a:endParaRPr lang="en-US" sz="5400" b="1" i="0" dirty="0">
              <a:solidFill>
                <a:srgbClr val="FFFFFF"/>
              </a:solidFill>
              <a:effectLst>
                <a:glow rad="228600">
                  <a:schemeClr val="bg1"/>
                </a:glow>
              </a:effectLst>
            </a:endParaRPr>
          </a:p>
        </p:txBody>
      </p:sp>
      <p:sp>
        <p:nvSpPr>
          <p:cNvPr id="48131" name="Rectangle 3"/>
          <p:cNvSpPr>
            <a:spLocks noGrp="1" noChangeArrowheads="1"/>
          </p:cNvSpPr>
          <p:nvPr>
            <p:ph idx="1"/>
          </p:nvPr>
        </p:nvSpPr>
        <p:spPr>
          <a:xfrm>
            <a:off x="539552" y="3501008"/>
            <a:ext cx="7772400" cy="2971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marL="0" indent="0" algn="r">
              <a:spcBef>
                <a:spcPct val="0"/>
              </a:spcBef>
              <a:buNone/>
            </a:pPr>
            <a:r>
              <a:rPr lang="ar-JO" sz="4800" b="1" dirty="0">
                <a:solidFill>
                  <a:srgbClr val="FFFFFF"/>
                </a:solidFill>
                <a:effectLst>
                  <a:glow rad="228600">
                    <a:schemeClr val="bg1"/>
                  </a:glow>
                </a:effectLst>
                <a:ea typeface="+mj-ea"/>
              </a:rPr>
              <a:t>ما هو مفهوم يسوع عن نفسه؟</a:t>
            </a:r>
            <a:endParaRPr lang="en-US" sz="4800" b="1" dirty="0">
              <a:solidFill>
                <a:srgbClr val="FFFFFF"/>
              </a:solidFill>
              <a:effectLst>
                <a:glow rad="228600">
                  <a:schemeClr val="bg1"/>
                </a:glow>
              </a:effectLst>
              <a:ea typeface="+mj-ea"/>
            </a:endParaRPr>
          </a:p>
        </p:txBody>
      </p:sp>
    </p:spTree>
  </p:cSld>
  <p:clrMapOvr>
    <a:overrideClrMapping bg1="dk2" tx1="lt1" bg2="dk1"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9154" name="Rectangle 2"/>
          <p:cNvSpPr>
            <a:spLocks noGrp="1" noChangeArrowheads="1"/>
          </p:cNvSpPr>
          <p:nvPr>
            <p:ph type="title"/>
          </p:nvPr>
        </p:nvSpPr>
        <p:spPr>
          <a:xfrm>
            <a:off x="395536" y="381000"/>
            <a:ext cx="8280920" cy="743744"/>
          </a:xfrm>
        </p:spPr>
        <p:txBody>
          <a:bodyPr/>
          <a:lstStyle/>
          <a:p>
            <a:pPr algn="ctr"/>
            <a:r>
              <a:rPr lang="ar-JO" b="1" i="0" dirty="0">
                <a:solidFill>
                  <a:srgbClr val="FFFFFF"/>
                </a:solidFill>
                <a:effectLst>
                  <a:glow rad="228600">
                    <a:schemeClr val="bg1"/>
                  </a:glow>
                </a:effectLst>
              </a:rPr>
              <a:t>إرسالية يسوع</a:t>
            </a:r>
            <a:endParaRPr lang="en-US" b="1" i="0" dirty="0">
              <a:solidFill>
                <a:srgbClr val="FFFFFF"/>
              </a:solidFill>
              <a:effectLst>
                <a:glow rad="228600">
                  <a:schemeClr val="bg1"/>
                </a:glow>
              </a:effectLst>
            </a:endParaRPr>
          </a:p>
        </p:txBody>
      </p:sp>
      <p:sp>
        <p:nvSpPr>
          <p:cNvPr id="49155" name="Rectangle 3"/>
          <p:cNvSpPr>
            <a:spLocks noGrp="1" noChangeArrowheads="1"/>
          </p:cNvSpPr>
          <p:nvPr>
            <p:ph type="body" idx="1"/>
          </p:nvPr>
        </p:nvSpPr>
        <p:spPr>
          <a:xfrm>
            <a:off x="395536" y="2489448"/>
            <a:ext cx="8748464" cy="4323928"/>
          </a:xfrm>
        </p:spPr>
        <p:txBody>
          <a:bodyPr/>
          <a:lstStyle/>
          <a:p>
            <a:pPr algn="r" rtl="1">
              <a:lnSpc>
                <a:spcPct val="90000"/>
              </a:lnSpc>
            </a:pPr>
            <a:r>
              <a:rPr lang="ar-JO" sz="2800" b="1" dirty="0">
                <a:solidFill>
                  <a:srgbClr val="FFFFFF"/>
                </a:solidFill>
                <a:effectLst>
                  <a:glow rad="228600">
                    <a:schemeClr val="bg1"/>
                  </a:glow>
                </a:effectLst>
              </a:rPr>
              <a:t>يتساءل البعض عما إذا كان يسوع قد عرف نفسه على الإطلاق أنه المسيح أو أنه إله.</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لكن لوقا 2: 49 (ألا تعليمان أنه ينبغي أن أكون فيما لأبي) تساعدنا على فهم علاقة المسيح الخاصة مع الله</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هناك معلومات قليلة عن فترة طفولته وصباه مما يقترح أنه لم يكن هناك شيء مميز خلال تلك السنوات</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أظهرت معمودية يسوع من يوحنا مرحلة درامية جديدة في حياته، لكن كيف؟</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915988"/>
            <a:ext cx="7772400" cy="608012"/>
          </a:xfrm>
        </p:spPr>
        <p:txBody>
          <a:bodyPr/>
          <a:lstStyle/>
          <a:p>
            <a:pPr algn="ctr"/>
            <a:r>
              <a:rPr lang="ar-JO" dirty="0"/>
              <a:t>لاهوت الملكوت</a:t>
            </a:r>
            <a:endParaRPr lang="en-US" dirty="0"/>
          </a:p>
        </p:txBody>
      </p:sp>
      <p:sp>
        <p:nvSpPr>
          <p:cNvPr id="4099" name="Rectangle 3"/>
          <p:cNvSpPr>
            <a:spLocks noGrp="1" noChangeArrowheads="1"/>
          </p:cNvSpPr>
          <p:nvPr>
            <p:ph type="body" idx="1"/>
          </p:nvPr>
        </p:nvSpPr>
        <p:spPr>
          <a:xfrm>
            <a:off x="395536" y="2194520"/>
            <a:ext cx="8568952" cy="4114800"/>
          </a:xfrm>
        </p:spPr>
        <p:txBody>
          <a:bodyPr/>
          <a:lstStyle/>
          <a:p>
            <a:pPr algn="r" rtl="1"/>
            <a:r>
              <a:rPr lang="ar-JO" sz="2800" b="1" dirty="0"/>
              <a:t>تمركزت رسالة يسوع حول ملكوت الله</a:t>
            </a:r>
            <a:endParaRPr lang="en-US" sz="2800" b="1" dirty="0"/>
          </a:p>
          <a:p>
            <a:pPr algn="r" rtl="1"/>
            <a:r>
              <a:rPr lang="ar-JO" sz="2800" b="1" dirty="0"/>
              <a:t>عالج ملكوت الله:</a:t>
            </a:r>
            <a:endParaRPr lang="en-US" sz="2800" b="1" dirty="0"/>
          </a:p>
          <a:p>
            <a:pPr lvl="1" algn="r" rtl="1"/>
            <a:r>
              <a:rPr lang="ar-JO" sz="2800" b="1" dirty="0"/>
              <a:t>الحكم أكثر من المملكة</a:t>
            </a:r>
          </a:p>
          <a:p>
            <a:pPr lvl="1" algn="r" rtl="1"/>
            <a:r>
              <a:rPr lang="ar-JO" sz="2800" b="1" dirty="0"/>
              <a:t>القوة أكثر من المكان</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0179" name="Rectangle 3"/>
          <p:cNvSpPr>
            <a:spLocks noGrp="1" noChangeArrowheads="1"/>
          </p:cNvSpPr>
          <p:nvPr>
            <p:ph type="body" idx="1"/>
          </p:nvPr>
        </p:nvSpPr>
        <p:spPr>
          <a:xfrm>
            <a:off x="395536" y="2420888"/>
            <a:ext cx="8748464" cy="4392488"/>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كلف الله نفسه يسوع لخدمته (مر 1: 9-11)</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اعترف بطرس به كالمسيا في قيصرية فيلبس</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كان الدخول الإنتصاري بداية المرحلة الأخيرة من إرسالية يسوع</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يتناقض ترقب حشود الحجاج مع عداء القادة الذي أدى إلى الصلب</a:t>
            </a:r>
          </a:p>
          <a:p>
            <a:pPr algn="r" rtl="1">
              <a:lnSpc>
                <a:spcPct val="90000"/>
              </a:lnSpc>
            </a:pPr>
            <a:r>
              <a:rPr lang="ar-JO" sz="2800" b="1" dirty="0">
                <a:solidFill>
                  <a:srgbClr val="FFFFFF"/>
                </a:solidFill>
                <a:effectLst>
                  <a:glow rad="228600">
                    <a:schemeClr val="bg1"/>
                  </a:glow>
                </a:effectLst>
              </a:rPr>
              <a:t>أوضح إعلان علني ليسوع عن نفسه جاء أمام السنهدريم (مر 14: 62)</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7" dur="500"/>
                                        <p:tgtEl>
                                          <p:spTgt spid="501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2" dur="500"/>
                                        <p:tgtEl>
                                          <p:spTgt spid="501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17"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02" name="Rectangle 2"/>
          <p:cNvSpPr>
            <a:spLocks noGrp="1" noChangeArrowheads="1"/>
          </p:cNvSpPr>
          <p:nvPr>
            <p:ph type="title"/>
          </p:nvPr>
        </p:nvSpPr>
        <p:spPr>
          <a:xfrm>
            <a:off x="685800" y="381000"/>
            <a:ext cx="7772400" cy="76200"/>
          </a:xfrm>
        </p:spPr>
        <p:txBody>
          <a:bodyPr/>
          <a:lstStyle/>
          <a:p>
            <a:endParaRPr lang="en-US"/>
          </a:p>
        </p:txBody>
      </p:sp>
      <p:sp>
        <p:nvSpPr>
          <p:cNvPr id="51203" name="Rectangle 3"/>
          <p:cNvSpPr>
            <a:spLocks noGrp="1" noChangeArrowheads="1"/>
          </p:cNvSpPr>
          <p:nvPr>
            <p:ph type="body" idx="1"/>
          </p:nvPr>
        </p:nvSpPr>
        <p:spPr>
          <a:xfrm>
            <a:off x="179512" y="3068960"/>
            <a:ext cx="8496944" cy="310324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لقد جاء أشمل كشف ليسوع عن نفسه بشكل خاص في العلية        (يو 13: 17-18).</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حدث كل منهما في الليلة الأخيرة من حياته وقد أسيء فهمه في الحالتين</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تم فهم هوية المسيح بشكل صحيح بعد القيامة (مر 9: 9، يو 2: 22)</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2226" name="Rectangle 2"/>
          <p:cNvSpPr>
            <a:spLocks noGrp="1" noChangeArrowheads="1"/>
          </p:cNvSpPr>
          <p:nvPr>
            <p:ph type="title"/>
          </p:nvPr>
        </p:nvSpPr>
        <p:spPr>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ar-JO" b="1" dirty="0">
                <a:solidFill>
                  <a:srgbClr val="FFFFFF"/>
                </a:solidFill>
                <a:effectLst>
                  <a:glow rad="228600">
                    <a:schemeClr val="bg1"/>
                  </a:glow>
                </a:effectLst>
              </a:rPr>
              <a:t>الدليل غير المباشر</a:t>
            </a:r>
            <a:endParaRPr lang="en-US" b="1" dirty="0">
              <a:solidFill>
                <a:srgbClr val="FFFFFF"/>
              </a:solidFill>
              <a:effectLst>
                <a:glow rad="228600">
                  <a:schemeClr val="bg1"/>
                </a:glow>
              </a:effectLst>
            </a:endParaRPr>
          </a:p>
        </p:txBody>
      </p:sp>
      <p:sp>
        <p:nvSpPr>
          <p:cNvPr id="52227" name="Rectangle 3"/>
          <p:cNvSpPr>
            <a:spLocks noGrp="1" noChangeArrowheads="1"/>
          </p:cNvSpPr>
          <p:nvPr>
            <p:ph type="body" idx="1"/>
          </p:nvPr>
        </p:nvSpPr>
        <p:spPr>
          <a:xfrm>
            <a:off x="827584" y="2554560"/>
            <a:ext cx="8011616"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العلاقات: تظهر الطريقة التي تعامل وتكلم بها يسوع عن الآخرين أنه كان مسؤولاُ </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قبل العبادة، الصلاة والإيمان من الآخرين</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وكيل الله النهائي بخصوص الأخرويات</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السلطة على غفران الخطايا</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تنطبق التشبيهات فقط على يهوه العهد القديم</a:t>
            </a: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3251" name="Rectangle 3"/>
          <p:cNvSpPr>
            <a:spLocks noGrp="1" noChangeArrowheads="1"/>
          </p:cNvSpPr>
          <p:nvPr>
            <p:ph type="body" idx="1"/>
          </p:nvPr>
        </p:nvSpPr>
        <p:spPr>
          <a:xfrm>
            <a:off x="971600" y="2057400"/>
            <a:ext cx="8172400"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المعجزات والملكوت</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آبّا</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آمين</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الإظهار المسياني للأسبوع الأخير</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شيء أعظم</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بصيرة يسوع الخارقة للطبيعة</a:t>
            </a: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13679" b="14114"/>
          <a:stretch/>
        </p:blipFill>
        <p:spPr bwMode="auto">
          <a:xfrm>
            <a:off x="0" y="34528"/>
            <a:ext cx="9144000" cy="68234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4274" name="Rectangle 2"/>
          <p:cNvSpPr>
            <a:spLocks noGrp="1" noChangeArrowheads="1"/>
          </p:cNvSpPr>
          <p:nvPr>
            <p:ph type="title"/>
          </p:nvPr>
        </p:nvSpPr>
        <p:spPr>
          <a:xfrm>
            <a:off x="685800" y="-99392"/>
            <a:ext cx="7772400" cy="11430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ar-JO" b="1" dirty="0">
                <a:solidFill>
                  <a:srgbClr val="FFFFFF"/>
                </a:solidFill>
                <a:effectLst>
                  <a:glow rad="228600">
                    <a:schemeClr val="bg1"/>
                  </a:glow>
                </a:effectLst>
              </a:rPr>
              <a:t>ابن الإنسان</a:t>
            </a:r>
            <a:endParaRPr lang="en-US" b="1" dirty="0">
              <a:solidFill>
                <a:srgbClr val="FFFFFF"/>
              </a:solidFill>
              <a:effectLst>
                <a:glow rad="228600">
                  <a:schemeClr val="bg1"/>
                </a:glow>
              </a:effectLst>
            </a:endParaRPr>
          </a:p>
        </p:txBody>
      </p:sp>
      <p:sp>
        <p:nvSpPr>
          <p:cNvPr id="54275" name="Rectangle 3"/>
          <p:cNvSpPr>
            <a:spLocks noGrp="1" noChangeArrowheads="1"/>
          </p:cNvSpPr>
          <p:nvPr>
            <p:ph type="body" idx="1"/>
          </p:nvPr>
        </p:nvSpPr>
        <p:spPr>
          <a:xfrm>
            <a:off x="395536" y="260648"/>
            <a:ext cx="4392488" cy="6336704"/>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ننتقل من علم المسيح الضمني إلى اللقب الصريح المستخدم ليسوع.</a:t>
            </a:r>
          </a:p>
          <a:p>
            <a:pPr algn="r" rtl="1">
              <a:lnSpc>
                <a:spcPct val="90000"/>
              </a:lnSpc>
            </a:pPr>
            <a:r>
              <a:rPr lang="ar-JO" sz="2800" b="1" dirty="0">
                <a:solidFill>
                  <a:srgbClr val="FFFFFF"/>
                </a:solidFill>
                <a:effectLst>
                  <a:glow rad="228600">
                    <a:schemeClr val="bg1"/>
                  </a:glow>
                </a:effectLst>
              </a:rPr>
              <a:t>استخدم لقب ابن الإنسان 82 مرة في الأناجيل وأعمال الرسل</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لكن ماذا يقصد يسوع به؟</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يذكر بولتمان بناء على دا 7: 14 أن يسوع هو ابن الإنسان الآتي أو المسيا</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checkerboard(across)">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checkerboard(across)">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checkerboard(across)">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13679" b="14114"/>
          <a:stretch/>
        </p:blipFill>
        <p:spPr bwMode="auto">
          <a:xfrm>
            <a:off x="0" y="34528"/>
            <a:ext cx="9144000" cy="682347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5299" name="Rectangle 3"/>
          <p:cNvSpPr>
            <a:spLocks noGrp="1" noChangeArrowheads="1"/>
          </p:cNvSpPr>
          <p:nvPr>
            <p:ph type="body" idx="1"/>
          </p:nvPr>
        </p:nvSpPr>
        <p:spPr>
          <a:xfrm>
            <a:off x="179512" y="260648"/>
            <a:ext cx="4032448" cy="5767536"/>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دُعِيَ حزقيال ابن آدم بمعنى الإنسان الفاني</a:t>
            </a:r>
            <a:r>
              <a:rPr lang="en-US" sz="2800" b="1" dirty="0">
                <a:solidFill>
                  <a:srgbClr val="FFFFFF"/>
                </a:solidFill>
                <a:effectLst>
                  <a:glow rad="228600">
                    <a:schemeClr val="bg1"/>
                  </a:glow>
                </a:effectLst>
              </a:rPr>
              <a:t> </a:t>
            </a:r>
          </a:p>
          <a:p>
            <a:pPr algn="r" rtl="1">
              <a:lnSpc>
                <a:spcPct val="90000"/>
              </a:lnSpc>
            </a:pPr>
            <a:r>
              <a:rPr lang="ar-JO" sz="2800" b="1" dirty="0">
                <a:solidFill>
                  <a:srgbClr val="FFFFFF"/>
                </a:solidFill>
                <a:effectLst>
                  <a:glow rad="228600">
                    <a:schemeClr val="bg1"/>
                  </a:glow>
                </a:effectLst>
              </a:rPr>
              <a:t>مع أن ابن الإنسان في دا 7: 14 لا تركز بشكل أساسي على إنسانيته الحقيقية لكن على تتوجيه السماوي باعتباره المسيا ابن الإنسان المتألم </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7"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06"/>
            <a:ext cx="9152880" cy="68646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6322" name="Rectangle 2"/>
          <p:cNvSpPr>
            <a:spLocks noGrp="1" noChangeArrowheads="1"/>
          </p:cNvSpPr>
          <p:nvPr>
            <p:ph type="title"/>
          </p:nvPr>
        </p:nvSpPr>
        <p:spPr>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ar-JO" b="1" dirty="0">
                <a:solidFill>
                  <a:srgbClr val="FFFFFF"/>
                </a:solidFill>
                <a:effectLst>
                  <a:glow rad="228600">
                    <a:schemeClr val="bg1"/>
                  </a:glow>
                </a:effectLst>
              </a:rPr>
              <a:t>ابن الله</a:t>
            </a:r>
            <a:endParaRPr lang="en-US" b="1" dirty="0">
              <a:solidFill>
                <a:srgbClr val="FFFFFF"/>
              </a:solidFill>
              <a:effectLst>
                <a:glow rad="228600">
                  <a:schemeClr val="bg1"/>
                </a:glow>
              </a:effectLst>
            </a:endParaRPr>
          </a:p>
        </p:txBody>
      </p:sp>
      <p:sp>
        <p:nvSpPr>
          <p:cNvPr id="56323" name="Rectangle 3"/>
          <p:cNvSpPr>
            <a:spLocks noGrp="1" noChangeArrowheads="1"/>
          </p:cNvSpPr>
          <p:nvPr>
            <p:ph type="body" idx="1"/>
          </p:nvPr>
        </p:nvSpPr>
        <p:spPr>
          <a:xfrm>
            <a:off x="395536" y="4437112"/>
            <a:ext cx="7992888" cy="2223998"/>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ابن الله هو اسم شائع في الأناجيل</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تنبأت الملائكة أن يسوع سيكون ابن العلي أو ابن الله             (لو 1: 32، 35)</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بعد أن سار يسوع على الماء دعاه التلاميذ ابن الله               (مت 14: 33)</a:t>
            </a: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blinds(horizontal)">
                                      <p:cBhvr>
                                        <p:cTn id="1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006"/>
            <a:ext cx="9152880" cy="686466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7347" name="Rectangle 3"/>
          <p:cNvSpPr>
            <a:spLocks noGrp="1" noChangeArrowheads="1"/>
          </p:cNvSpPr>
          <p:nvPr>
            <p:ph type="body" idx="1"/>
          </p:nvPr>
        </p:nvSpPr>
        <p:spPr>
          <a:xfrm>
            <a:off x="395536" y="3926160"/>
            <a:ext cx="8208912" cy="293184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أعلن يسوع أن كل شيء قد دفع إلي من أبي وليس أحد يعرف من هو الابن إلا الآب ولا من هو الآب إلا الابن ومن أراد الابن أن يعلن له (لو 10: 22)</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هذا يظهر علاقته الفريدة والحميمة مع الله باعتباره أبوه السماوي</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blinds(horizontal)">
                                      <p:cBhvr>
                                        <p:cTn id="7" dur="500"/>
                                        <p:tgtEl>
                                          <p:spTgt spid="57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29687" b="29687"/>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8370" name="Rectangle 2"/>
          <p:cNvSpPr>
            <a:spLocks noGrp="1" noChangeArrowheads="1"/>
          </p:cNvSpPr>
          <p:nvPr>
            <p:ph type="title"/>
          </p:nvPr>
        </p:nvSpPr>
        <p:spPr>
          <a:xfrm>
            <a:off x="5652120" y="92968"/>
            <a:ext cx="3384376" cy="743744"/>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ar-JO" b="1" dirty="0">
                <a:solidFill>
                  <a:srgbClr val="FFFFFF"/>
                </a:solidFill>
                <a:effectLst>
                  <a:glow rad="228600">
                    <a:schemeClr val="bg1"/>
                  </a:glow>
                </a:effectLst>
              </a:rPr>
              <a:t>الرب</a:t>
            </a:r>
            <a:endParaRPr lang="en-US" b="1" dirty="0">
              <a:solidFill>
                <a:srgbClr val="FFFFFF"/>
              </a:solidFill>
              <a:effectLst>
                <a:glow rad="228600">
                  <a:schemeClr val="bg1"/>
                </a:glow>
              </a:effectLst>
            </a:endParaRPr>
          </a:p>
        </p:txBody>
      </p:sp>
      <p:sp>
        <p:nvSpPr>
          <p:cNvPr id="58371" name="Rectangle 3"/>
          <p:cNvSpPr>
            <a:spLocks noGrp="1" noChangeArrowheads="1"/>
          </p:cNvSpPr>
          <p:nvPr>
            <p:ph type="body" idx="1"/>
          </p:nvPr>
        </p:nvSpPr>
        <p:spPr>
          <a:xfrm>
            <a:off x="395536" y="836712"/>
            <a:ext cx="4536504" cy="54006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في العالم الروماني كانت كلمة رب لقباً ينطبق على الآلهة، الأباطرة والسادة البشريين</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أما في العالم اليهودي فقد كانت لقباً ليهوه، الله نفسه</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لهذا فإن مناداة يسوع على أنه رب كان تعبيراً عن الإحترام النابع من تأثيره وسلطته كونه الله          (مر 11: 3)</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linds(horizontal)">
                                      <p:cBhvr>
                                        <p:cTn id="12" dur="500"/>
                                        <p:tgtEl>
                                          <p:spTgt spid="583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17"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7907" t="7907" r="27340" b="27340"/>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9394" name="Rectangle 2"/>
          <p:cNvSpPr>
            <a:spLocks noGrp="1" noChangeArrowheads="1"/>
          </p:cNvSpPr>
          <p:nvPr>
            <p:ph type="title"/>
          </p:nvPr>
        </p:nvSpPr>
        <p:spPr>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ar-JO" b="1" dirty="0">
                <a:solidFill>
                  <a:srgbClr val="FFFFFF"/>
                </a:solidFill>
                <a:effectLst>
                  <a:glow rad="228600">
                    <a:schemeClr val="bg1"/>
                  </a:glow>
                </a:effectLst>
              </a:rPr>
              <a:t>المسيا</a:t>
            </a:r>
            <a:endParaRPr lang="en-US" b="1" dirty="0">
              <a:solidFill>
                <a:srgbClr val="FFFFFF"/>
              </a:solidFill>
              <a:effectLst>
                <a:glow rad="228600">
                  <a:schemeClr val="bg1"/>
                </a:glow>
              </a:effectLst>
            </a:endParaRPr>
          </a:p>
        </p:txBody>
      </p:sp>
      <p:sp>
        <p:nvSpPr>
          <p:cNvPr id="59395" name="Rectangle 3"/>
          <p:cNvSpPr>
            <a:spLocks noGrp="1" noChangeArrowheads="1"/>
          </p:cNvSpPr>
          <p:nvPr>
            <p:ph type="body" idx="1"/>
          </p:nvPr>
        </p:nvSpPr>
        <p:spPr>
          <a:xfrm>
            <a:off x="395536" y="2348880"/>
            <a:ext cx="8748464" cy="450912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المسيا تعني الممسوح</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كان الأنبياء، الكهنة والملوك كلهم ممسوحون في أوقات مختلفة عبر العهد القديم</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مفهوم العهد القديم عن المسيا جاء لينطبق على النسل الملكي منذ أن وعد ناثان بأن يدوم كرسي داود إلى الأبد (2 صم 7: 14) </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دُعِيَ ملوك العهد القديم (الحاليين والمستقبليين) عادة مسيح الرب</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حتى أنه يمكن دعوة الحاكم الفارسي الوثني بمسيح الله (كورش في أش 45: 1)</a:t>
            </a: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8640" y="1844824"/>
            <a:ext cx="6876256" cy="5157192"/>
          </a:xfrm>
          <a:prstGeom prst="rect">
            <a:avLst/>
          </a:prstGeom>
        </p:spPr>
      </p:pic>
      <p:sp>
        <p:nvSpPr>
          <p:cNvPr id="7170" name="Rectangle 2"/>
          <p:cNvSpPr>
            <a:spLocks noGrp="1" noChangeArrowheads="1"/>
          </p:cNvSpPr>
          <p:nvPr>
            <p:ph type="title"/>
          </p:nvPr>
        </p:nvSpPr>
        <p:spPr>
          <a:xfrm>
            <a:off x="107504" y="320675"/>
            <a:ext cx="3456384" cy="1092101"/>
          </a:xfrm>
        </p:spPr>
        <p:txBody>
          <a:bodyPr/>
          <a:lstStyle/>
          <a:p>
            <a:pPr algn="l"/>
            <a:r>
              <a:rPr lang="ar-JO" sz="3600" b="1" dirty="0">
                <a:latin typeface="Arial" panose="020B0604020202020204" pitchFamily="34" charset="0"/>
                <a:cs typeface="Arial" panose="020B0604020202020204" pitchFamily="34" charset="0"/>
              </a:rPr>
              <a:t>ي. ب. ساندرز     عن ملكوت الله</a:t>
            </a:r>
            <a:endParaRPr lang="en-US" sz="3600" b="1" dirty="0">
              <a:latin typeface="Arial" panose="020B0604020202020204" pitchFamily="34" charset="0"/>
              <a:cs typeface="Arial" panose="020B0604020202020204" pitchFamily="34" charset="0"/>
            </a:endParaRPr>
          </a:p>
        </p:txBody>
      </p:sp>
      <p:sp>
        <p:nvSpPr>
          <p:cNvPr id="7171" name="Rectangle 3"/>
          <p:cNvSpPr>
            <a:spLocks noGrp="1" noChangeArrowheads="1"/>
          </p:cNvSpPr>
          <p:nvPr>
            <p:ph idx="1"/>
          </p:nvPr>
        </p:nvSpPr>
        <p:spPr>
          <a:xfrm>
            <a:off x="3419872" y="116632"/>
            <a:ext cx="5688632" cy="6741368"/>
          </a:xfrm>
        </p:spPr>
        <p:txBody>
          <a:bodyPr/>
          <a:lstStyle/>
          <a:p>
            <a:pPr marL="177800" indent="-177800" algn="r" rtl="1"/>
            <a:r>
              <a:rPr lang="ar-JO" sz="2800" b="1" dirty="0">
                <a:latin typeface="Arial" panose="020B0604020202020204" pitchFamily="34" charset="0"/>
                <a:cs typeface="Arial" panose="020B0604020202020204" pitchFamily="34" charset="0"/>
              </a:rPr>
              <a:t>العهد الذي يدخل فيه المرء</a:t>
            </a:r>
            <a:endParaRPr lang="en-US" sz="2800" b="1" dirty="0">
              <a:latin typeface="Arial" panose="020B0604020202020204" pitchFamily="34" charset="0"/>
              <a:cs typeface="Arial" panose="020B0604020202020204" pitchFamily="34" charset="0"/>
            </a:endParaRPr>
          </a:p>
          <a:p>
            <a:pPr marL="177800" indent="-177800" algn="r" rtl="1"/>
            <a:r>
              <a:rPr lang="ar-JO" sz="2800" b="1" dirty="0">
                <a:latin typeface="Arial" panose="020B0604020202020204" pitchFamily="34" charset="0"/>
                <a:cs typeface="Arial" panose="020B0604020202020204" pitchFamily="34" charset="0"/>
              </a:rPr>
              <a:t>دخول مستقبلي لم يتم تأسيسه بالكامل بعد</a:t>
            </a:r>
            <a:endParaRPr lang="en-US" sz="2800" b="1" dirty="0">
              <a:latin typeface="Arial" panose="020B0604020202020204" pitchFamily="34" charset="0"/>
              <a:cs typeface="Arial" panose="020B0604020202020204" pitchFamily="34" charset="0"/>
            </a:endParaRPr>
          </a:p>
          <a:p>
            <a:pPr marL="177800" indent="-177800" algn="r" rtl="1"/>
            <a:r>
              <a:rPr lang="ar-JO" sz="2800" b="1" dirty="0">
                <a:latin typeface="Arial" panose="020B0604020202020204" pitchFamily="34" charset="0"/>
                <a:cs typeface="Arial" panose="020B0604020202020204" pitchFamily="34" charset="0"/>
              </a:rPr>
              <a:t>حدث مجيء غير متوقع يفصل الأبرار عن الأشرار</a:t>
            </a:r>
            <a:endParaRPr lang="en-US" sz="2800" b="1" dirty="0">
              <a:latin typeface="Arial" panose="020B0604020202020204" pitchFamily="34" charset="0"/>
              <a:cs typeface="Arial" panose="020B0604020202020204" pitchFamily="34" charset="0"/>
            </a:endParaRPr>
          </a:p>
          <a:p>
            <a:pPr marL="177800" indent="-177800" algn="r" rtl="1"/>
            <a:r>
              <a:rPr lang="ar-JO" sz="2800" b="1" dirty="0">
                <a:latin typeface="Arial" panose="020B0604020202020204" pitchFamily="34" charset="0"/>
                <a:cs typeface="Arial" panose="020B0604020202020204" pitchFamily="34" charset="0"/>
              </a:rPr>
              <a:t>تأسيس نظام اجتماعي معترف به</a:t>
            </a:r>
            <a:endParaRPr lang="en-US" sz="2800" b="1" dirty="0">
              <a:latin typeface="Arial" panose="020B0604020202020204" pitchFamily="34" charset="0"/>
              <a:cs typeface="Arial" panose="020B0604020202020204" pitchFamily="34" charset="0"/>
            </a:endParaRPr>
          </a:p>
          <a:p>
            <a:pPr marL="177800" indent="-177800" algn="r" rtl="1"/>
            <a:r>
              <a:rPr lang="ar-JO" sz="2800" b="1" dirty="0">
                <a:latin typeface="Arial" panose="020B0604020202020204" pitchFamily="34" charset="0"/>
                <a:cs typeface="Arial" panose="020B0604020202020204" pitchFamily="34" charset="0"/>
              </a:rPr>
              <a:t>اختبار حالي لأقوال وأعمال يسوع</a:t>
            </a:r>
            <a:endParaRPr lang="en-US" sz="2800" b="1" dirty="0">
              <a:latin typeface="Arial" panose="020B0604020202020204" pitchFamily="34" charset="0"/>
              <a:cs typeface="Arial" panose="020B0604020202020204" pitchFamily="34" charset="0"/>
            </a:endParaRPr>
          </a:p>
          <a:p>
            <a:pPr marL="177800" indent="-177800" algn="r" rtl="1"/>
            <a:r>
              <a:rPr lang="ar-JO" sz="2800" b="1" dirty="0">
                <a:latin typeface="Arial" panose="020B0604020202020204" pitchFamily="34" charset="0"/>
                <a:cs typeface="Arial" panose="020B0604020202020204" pitchFamily="34" charset="0"/>
              </a:rPr>
              <a:t>صفات الله وحكمه كملك</a:t>
            </a:r>
            <a:endParaRPr lang="en-US" sz="2800"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1"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0418" name="Rectangle 2"/>
          <p:cNvSpPr>
            <a:spLocks noGrp="1" noChangeArrowheads="1"/>
          </p:cNvSpPr>
          <p:nvPr>
            <p:ph type="title"/>
          </p:nvPr>
        </p:nvSpPr>
        <p:spPr>
          <a:xfrm>
            <a:off x="3203848" y="381000"/>
            <a:ext cx="5472608" cy="11430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r>
              <a:rPr lang="ar-JO" b="1" dirty="0">
                <a:solidFill>
                  <a:srgbClr val="FFFFFF"/>
                </a:solidFill>
                <a:effectLst>
                  <a:glow rad="228600">
                    <a:schemeClr val="bg1"/>
                  </a:glow>
                </a:effectLst>
              </a:rPr>
              <a:t>ألقاب أخرى</a:t>
            </a:r>
            <a:endParaRPr lang="en-US" b="1" dirty="0">
              <a:solidFill>
                <a:srgbClr val="FFFFFF"/>
              </a:solidFill>
              <a:effectLst>
                <a:glow rad="228600">
                  <a:schemeClr val="bg1"/>
                </a:glow>
              </a:effectLst>
            </a:endParaRPr>
          </a:p>
        </p:txBody>
      </p:sp>
      <p:sp>
        <p:nvSpPr>
          <p:cNvPr id="60419" name="Rectangle 3"/>
          <p:cNvSpPr>
            <a:spLocks noGrp="1" noChangeArrowheads="1"/>
          </p:cNvSpPr>
          <p:nvPr>
            <p:ph type="body" idx="1"/>
          </p:nvPr>
        </p:nvSpPr>
        <p:spPr>
          <a:xfrm>
            <a:off x="395536" y="116632"/>
            <a:ext cx="3816424" cy="6055568"/>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ملك اليهود                 (مت 2: 2، 21: 5)</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عبد الرب                    (مر 10: 45،             مت 12: 18-21)</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المعلم (الراباي)</a:t>
            </a:r>
          </a:p>
          <a:p>
            <a:pPr algn="r" rtl="1">
              <a:lnSpc>
                <a:spcPct val="90000"/>
              </a:lnSpc>
            </a:pPr>
            <a:r>
              <a:rPr lang="ar-JO" sz="2800" b="1" dirty="0">
                <a:solidFill>
                  <a:srgbClr val="FFFFFF"/>
                </a:solidFill>
                <a:effectLst>
                  <a:glow rad="228600">
                    <a:schemeClr val="bg1"/>
                  </a:glow>
                </a:effectLst>
              </a:rPr>
              <a:t>ابن داود</a:t>
            </a:r>
          </a:p>
          <a:p>
            <a:pPr algn="r" rtl="1">
              <a:lnSpc>
                <a:spcPct val="90000"/>
              </a:lnSpc>
            </a:pPr>
            <a:r>
              <a:rPr lang="ar-JO" sz="2800" b="1" dirty="0">
                <a:solidFill>
                  <a:srgbClr val="FFFFFF"/>
                </a:solidFill>
                <a:effectLst>
                  <a:glow rad="228600">
                    <a:schemeClr val="bg1"/>
                  </a:glow>
                </a:effectLst>
              </a:rPr>
              <a:t>المخلص</a:t>
            </a:r>
          </a:p>
          <a:p>
            <a:pPr algn="r" rtl="1">
              <a:lnSpc>
                <a:spcPct val="90000"/>
              </a:lnSpc>
            </a:pPr>
            <a:r>
              <a:rPr lang="ar-JO" sz="2800" b="1" dirty="0">
                <a:solidFill>
                  <a:srgbClr val="FFFFFF"/>
                </a:solidFill>
                <a:effectLst>
                  <a:glow rad="228600">
                    <a:schemeClr val="bg1"/>
                  </a:glow>
                </a:effectLst>
              </a:rPr>
              <a:t>حمل الله</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checkerboard(across)">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checkerboard(across)">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checkerboard(across)">
                                      <p:cBhvr>
                                        <p:cTn id="27" dur="500"/>
                                        <p:tgtEl>
                                          <p:spTgt spid="604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0419">
                                            <p:txEl>
                                              <p:pRg st="5" end="5"/>
                                            </p:txEl>
                                          </p:spTgt>
                                        </p:tgtEl>
                                        <p:attrNameLst>
                                          <p:attrName>style.visibility</p:attrName>
                                        </p:attrNameLst>
                                      </p:cBhvr>
                                      <p:to>
                                        <p:strVal val="visible"/>
                                      </p:to>
                                    </p:set>
                                    <p:animEffect transition="in" filter="checkerboard(across)">
                                      <p:cBhvr>
                                        <p:cTn id="32"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 y="0"/>
            <a:ext cx="9137864" cy="685339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1442" name="Rectangle 2"/>
          <p:cNvSpPr>
            <a:spLocks noGrp="1" noChangeArrowheads="1"/>
          </p:cNvSpPr>
          <p:nvPr>
            <p:ph type="title"/>
          </p:nvPr>
        </p:nvSpPr>
        <p:spPr>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b" anchorCtr="0" compatLnSpc="1">
            <a:prstTxWarp prst="textNoShape">
              <a:avLst/>
            </a:prstTxWarp>
          </a:bodyPr>
          <a:lstStyle/>
          <a:p>
            <a:pPr algn="ctr"/>
            <a:r>
              <a:rPr lang="ar-JO" b="1" dirty="0">
                <a:solidFill>
                  <a:srgbClr val="FFFFFF"/>
                </a:solidFill>
                <a:effectLst>
                  <a:glow rad="228600">
                    <a:schemeClr val="bg1"/>
                  </a:glow>
                </a:effectLst>
              </a:rPr>
              <a:t>الخلاصة</a:t>
            </a:r>
            <a:endParaRPr lang="en-US" b="1" dirty="0">
              <a:solidFill>
                <a:srgbClr val="FFFFFF"/>
              </a:solidFill>
              <a:effectLst>
                <a:glow rad="228600">
                  <a:schemeClr val="bg1"/>
                </a:glow>
              </a:effectLst>
            </a:endParaRPr>
          </a:p>
        </p:txBody>
      </p:sp>
      <p:sp>
        <p:nvSpPr>
          <p:cNvPr id="61443" name="Rectangle 3"/>
          <p:cNvSpPr>
            <a:spLocks noGrp="1" noChangeArrowheads="1"/>
          </p:cNvSpPr>
          <p:nvPr>
            <p:ph type="body" idx="1"/>
          </p:nvPr>
        </p:nvSpPr>
        <p:spPr>
          <a:xfrm>
            <a:off x="2339752" y="2057400"/>
            <a:ext cx="6336704"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ليس مهماً كيف ينظر المرء إلى الأناجيل ...</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يبقى هناك انطباع واحد لا يتغير: يسوع هو أكثر الشخصيات المدهشة التي عاشت على الإطلاق </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لهذا فإن تجاوبنا معه هو أكثر القرارات أهمية التي نتخذها في حياتنا</a:t>
            </a:r>
            <a:endParaRPr lang="en-US" sz="2800" b="1" dirty="0">
              <a:solidFill>
                <a:srgbClr val="FFFFFF"/>
              </a:solidFill>
              <a:effectLst>
                <a:glow rad="228600">
                  <a:schemeClr val="bg1"/>
                </a:glow>
              </a:effectLst>
            </a:endParaRPr>
          </a:p>
          <a:p>
            <a:pPr>
              <a:lnSpc>
                <a:spcPct val="90000"/>
              </a:lnSpc>
            </a:pP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blinds(horizontal)">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17" dur="5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 y="0"/>
            <a:ext cx="9137864" cy="685339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2467" name="Rectangle 3"/>
          <p:cNvSpPr>
            <a:spLocks noGrp="1" noChangeArrowheads="1"/>
          </p:cNvSpPr>
          <p:nvPr>
            <p:ph type="body" idx="1"/>
          </p:nvPr>
        </p:nvSpPr>
        <p:spPr>
          <a:xfrm>
            <a:off x="2483768" y="188640"/>
            <a:ext cx="5976664" cy="598356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lnSpc>
                <a:spcPct val="90000"/>
              </a:lnSpc>
            </a:pPr>
            <a:r>
              <a:rPr lang="ar-JO" sz="2800" b="1" dirty="0">
                <a:solidFill>
                  <a:srgbClr val="FFFFFF"/>
                </a:solidFill>
                <a:effectLst>
                  <a:glow rad="228600">
                    <a:schemeClr val="bg1"/>
                  </a:glow>
                </a:effectLst>
              </a:rPr>
              <a:t>يحدد هذا التجاوب مصيرنا الأبدي</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لا نجرؤ على تحويل تعليمه إلى ناموس جديد أو إلى ناموسية.</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بدلاً من ذلك علينا أن نستعد لحمل صليبنا، اختبار الرفض، العداوة وحتى الإستشهاد عند الحاجة</a:t>
            </a:r>
            <a:endParaRPr lang="en-US" sz="2800" b="1" dirty="0">
              <a:solidFill>
                <a:srgbClr val="FFFFFF"/>
              </a:solidFill>
              <a:effectLst>
                <a:glow rad="228600">
                  <a:schemeClr val="bg1"/>
                </a:glow>
              </a:effectLst>
            </a:endParaRPr>
          </a:p>
          <a:p>
            <a:pPr algn="r" rtl="1">
              <a:lnSpc>
                <a:spcPct val="90000"/>
              </a:lnSpc>
            </a:pPr>
            <a:r>
              <a:rPr lang="ar-JO" sz="2800" b="1" dirty="0">
                <a:solidFill>
                  <a:srgbClr val="FFFFFF"/>
                </a:solidFill>
                <a:effectLst>
                  <a:glow rad="228600">
                    <a:schemeClr val="bg1"/>
                  </a:glow>
                </a:effectLst>
              </a:rPr>
              <a:t>إن مجرد الإعجاب بيسوع وتقليده يعني رفضه.</a:t>
            </a:r>
            <a:endParaRPr lang="en-US" sz="2800" b="1" dirty="0">
              <a:solidFill>
                <a:srgbClr val="FFFFFF"/>
              </a:solidFill>
              <a:effectLst>
                <a:glow rad="228600">
                  <a:schemeClr val="bg1"/>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1" descr="22_John_Baptist_Prison_JPEG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4607496" y="500042"/>
            <a:ext cx="4501008" cy="3938771"/>
          </a:xfrm>
          <a:prstGeom prst="rect">
            <a:avLst/>
          </a:prstGeom>
          <a:solidFill>
            <a:schemeClr val="bg1"/>
          </a:solidFill>
        </p:spPr>
        <p:txBody>
          <a:bodyPr wrap="square" rtlCol="0">
            <a:spAutoFit/>
          </a:bodyPr>
          <a:lstStyle/>
          <a:p>
            <a:pPr marL="0" marR="0" lvl="0" indent="0" algn="l" defTabSz="914400" rtl="0" eaLnBrk="0" fontAlgn="base" latinLnBrk="0" hangingPunct="0">
              <a:lnSpc>
                <a:spcPct val="70000"/>
              </a:lnSpc>
              <a:spcBef>
                <a:spcPct val="0"/>
              </a:spcBef>
              <a:spcAft>
                <a:spcPct val="0"/>
              </a:spcAft>
              <a:buClrTx/>
              <a:buSzTx/>
              <a:buFontTx/>
              <a:buNone/>
              <a:tabLst/>
              <a:defRPr/>
            </a:pPr>
            <a:r>
              <a:rPr kumimoji="0" lang="ar-JO" altLang="zh-CN" sz="11500" b="0" i="0" u="none" strike="noStrike" kern="1200" cap="none" spc="-250" normalizeH="0" baseline="0" noProof="0" dirty="0">
                <a:ln>
                  <a:noFill/>
                </a:ln>
                <a:solidFill>
                  <a:srgbClr val="002060"/>
                </a:solidFill>
                <a:effectLst/>
                <a:uLnTx/>
                <a:uFillTx/>
                <a:latin typeface="Arial" panose="020B0604020202020204" pitchFamily="34" charset="0"/>
                <a:cs typeface="Arial" panose="020B0604020202020204" pitchFamily="34" charset="0"/>
              </a:rPr>
              <a:t>صور </a:t>
            </a:r>
            <a:r>
              <a:rPr kumimoji="0" lang="ar-JO" altLang="zh-CN" sz="11500" b="0" i="0" u="none" strike="noStrike" kern="1200" cap="none" spc="-250" normalizeH="0" baseline="0" noProof="0" dirty="0">
                <a:ln>
                  <a:noFill/>
                </a:ln>
                <a:solidFill>
                  <a:srgbClr val="02B7DF"/>
                </a:solidFill>
                <a:effectLst/>
                <a:uLnTx/>
                <a:uFillTx/>
                <a:latin typeface="Arial" panose="020B0604020202020204" pitchFamily="34" charset="0"/>
                <a:cs typeface="Arial" panose="020B0604020202020204" pitchFamily="34" charset="0"/>
              </a:rPr>
              <a:t>كتابية</a:t>
            </a:r>
            <a:r>
              <a:rPr kumimoji="0" lang="ar-JO" altLang="zh-CN" sz="11500" b="0" i="0" u="none" strike="noStrike" kern="1200" cap="none" spc="-250" normalizeH="0" baseline="0" noProof="0" dirty="0">
                <a:ln>
                  <a:noFill/>
                </a:ln>
                <a:solidFill>
                  <a:srgbClr val="002060"/>
                </a:solidFill>
                <a:effectLst/>
                <a:uLnTx/>
                <a:uFillTx/>
                <a:latin typeface="Arial" panose="020B0604020202020204" pitchFamily="34" charset="0"/>
                <a:cs typeface="Arial" panose="020B0604020202020204" pitchFamily="34" charset="0"/>
              </a:rPr>
              <a:t> مجانية</a:t>
            </a:r>
            <a:endParaRPr kumimoji="0" lang="en-GB" sz="19900" b="0" i="0" u="none" strike="noStrike" kern="1200" cap="none" spc="-25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itle 1"/>
          <p:cNvSpPr>
            <a:spLocks noGrp="1"/>
          </p:cNvSpPr>
          <p:nvPr>
            <p:ph type="ctrTitle"/>
          </p:nvPr>
        </p:nvSpPr>
        <p:spPr>
          <a:xfrm>
            <a:off x="-6657" y="4393931"/>
            <a:ext cx="9144000" cy="829775"/>
          </a:xfrm>
          <a:solidFill>
            <a:schemeClr val="bg1"/>
          </a:solidFill>
          <a:ln>
            <a:noFill/>
          </a:ln>
          <a:effectLst/>
        </p:spPr>
        <p:txBody>
          <a:bodyPr vert="horz" wrap="square" lIns="63252" tIns="32889" rIns="63252" bIns="32889" numCol="1" anchor="ctr" anchorCtr="0" compatLnSpc="1">
            <a:prstTxWarp prst="textNoShape">
              <a:avLst/>
            </a:prstTxWarp>
          </a:bodyPr>
          <a:lstStyle/>
          <a:p>
            <a:pPr defTabSz="321311"/>
            <a:r>
              <a:rPr lang="ar-JO" sz="7200" spc="-120" dirty="0">
                <a:solidFill>
                  <a:schemeClr val="tx1">
                    <a:lumMod val="50000"/>
                    <a:lumOff val="50000"/>
                  </a:schemeClr>
                </a:solidFill>
                <a:latin typeface="Arial" panose="020B0604020202020204" pitchFamily="34" charset="0"/>
                <a:ea typeface="ＭＳ Ｐゴシック"/>
                <a:cs typeface="Arial" panose="020B0604020202020204" pitchFamily="34" charset="0"/>
              </a:rPr>
              <a:t>الكلمة في صور</a:t>
            </a:r>
            <a:endParaRPr lang="en-US" sz="7200" spc="-120" dirty="0">
              <a:solidFill>
                <a:schemeClr val="tx1">
                  <a:lumMod val="50000"/>
                  <a:lumOff val="50000"/>
                </a:schemeClr>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606966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3.jpeg"/>
          <p:cNvPicPr>
            <a:picLocks noChangeAspect="1"/>
          </p:cNvPicPr>
          <p:nvPr/>
        </p:nvPicPr>
        <p:blipFill>
          <a:blip r:embed="rId2"/>
          <a:stretch>
            <a:fillRect/>
          </a:stretch>
        </p:blipFill>
        <p:spPr>
          <a:xfrm>
            <a:off x="-596" y="26266"/>
            <a:ext cx="9145117" cy="6859118"/>
          </a:xfrm>
          <a:prstGeom prst="rect">
            <a:avLst/>
          </a:prstGeom>
          <a:ln w="12700">
            <a:miter lim="400000"/>
          </a:ln>
        </p:spPr>
      </p:pic>
      <p:sp>
        <p:nvSpPr>
          <p:cNvPr id="221" name="Shape 221"/>
          <p:cNvSpPr>
            <a:spLocks noGrp="1"/>
          </p:cNvSpPr>
          <p:nvPr>
            <p:ph type="title"/>
          </p:nvPr>
        </p:nvSpPr>
        <p:spPr>
          <a:xfrm>
            <a:off x="0" y="-3140"/>
            <a:ext cx="5724128" cy="623828"/>
          </a:xfrm>
          <a:prstGeom prst="rect">
            <a:avLst/>
          </a:prstGeom>
        </p:spPr>
        <p:txBody>
          <a:bodyPr lIns="32887" tIns="32887" rIns="32887" bIns="32887">
            <a:normAutofit/>
          </a:bodyPr>
          <a:lstStyle>
            <a:lvl1pPr defTabSz="314884">
              <a:defRPr sz="3100" b="1">
                <a:latin typeface="Times New Roman"/>
                <a:ea typeface="Times New Roman"/>
                <a:cs typeface="Times New Roman"/>
                <a:sym typeface="Times New Roman"/>
              </a:defRPr>
            </a:lvl1pPr>
          </a:lstStyle>
          <a:p>
            <a:r>
              <a:rPr lang="ar-JO" sz="2400" dirty="0">
                <a:latin typeface="Arial" panose="020B0604020202020204" pitchFamily="34" charset="0"/>
                <a:cs typeface="Arial" panose="020B0604020202020204" pitchFamily="34" charset="0"/>
              </a:rPr>
              <a:t>استخدمت بإذن رسمي</a:t>
            </a:r>
            <a:endParaRPr sz="2400" dirty="0">
              <a:latin typeface="Arial" panose="020B0604020202020204" pitchFamily="34" charset="0"/>
              <a:cs typeface="Arial" panose="020B0604020202020204" pitchFamily="34" charset="0"/>
            </a:endParaRPr>
          </a:p>
        </p:txBody>
      </p:sp>
      <p:sp>
        <p:nvSpPr>
          <p:cNvPr id="222" name="Shape 222"/>
          <p:cNvSpPr/>
          <p:nvPr/>
        </p:nvSpPr>
        <p:spPr>
          <a:xfrm>
            <a:off x="395536" y="2448475"/>
            <a:ext cx="4968552" cy="69249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ctr" defTabSz="914400" rtl="0" eaLnBrk="1"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imes New Roman"/>
              </a:rPr>
              <a:t>نظرًا لإنتاج Lumo لمواد النشر الخاصة به ، نأسف لإبلاغك بأنه لا يمكننا ترخيص صورنا لعملاء آخرين خارج </a:t>
            </a:r>
          </a:p>
          <a:p>
            <a:pPr marL="0" marR="0" lvl="0" indent="0" algn="ctr" defTabSz="914400" rtl="0" eaLnBrk="1"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imes New Roman"/>
              </a:rPr>
              <a:t>freebibleimages.org</a:t>
            </a:r>
            <a:endParaRPr kumimoji="0" sz="13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p:txBody>
      </p:sp>
      <p:sp>
        <p:nvSpPr>
          <p:cNvPr id="223" name="Shape 223"/>
          <p:cNvSpPr>
            <a:spLocks noChangeAspect="1"/>
          </p:cNvSpPr>
          <p:nvPr/>
        </p:nvSpPr>
        <p:spPr>
          <a:xfrm>
            <a:off x="1187624" y="1560577"/>
            <a:ext cx="899997" cy="683260"/>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إنجيل</a:t>
            </a: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endPar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endPar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متى</a:t>
            </a:r>
          </a:p>
        </p:txBody>
      </p:sp>
      <p:sp>
        <p:nvSpPr>
          <p:cNvPr id="227" name="Shape 227"/>
          <p:cNvSpPr/>
          <p:nvPr/>
        </p:nvSpPr>
        <p:spPr>
          <a:xfrm>
            <a:off x="409444" y="3148440"/>
            <a:ext cx="4940737" cy="95410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هذه الصور غير مرخصة لإعادة استخدامها في الفيديو أو النشر أو الوسائط الأخرى. لا يمكن إعادة توزيع الصور والملفات التي تم تنزيلها من خلال أي موقع ويب آخر غير freebibleimages.org أو استخدامها في أي سياق تؤدي فيه الرسالة المصاحبة إلى تقويض الإيمان المسيحي والإنجيل.</a:t>
            </a:r>
            <a:endParaRPr kumimoji="0" sz="13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p:txBody>
      </p:sp>
      <p:sp>
        <p:nvSpPr>
          <p:cNvPr id="228" name="Shape 228"/>
          <p:cNvSpPr/>
          <p:nvPr/>
        </p:nvSpPr>
        <p:spPr>
          <a:xfrm>
            <a:off x="438920" y="4248515"/>
            <a:ext cx="4881784" cy="692493"/>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marL="0" marR="0" lvl="0" indent="0" algn="ctr" defTabSz="914400" rtl="0" eaLnBrk="1"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imes New Roman"/>
              </a:rPr>
              <a:t>لا يمكن استخدام الصور إلا في العروض التقديمية التعليمية والمدونات ووسائل التواصل الاجتماعي ، وكلها يجب أن تكون مصحوبة بالإشارة إلى </a:t>
            </a:r>
          </a:p>
          <a:p>
            <a:pPr marL="0" marR="0" lvl="0" indent="0" algn="ctr" defTabSz="914400" rtl="0" eaLnBrk="1"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Times New Roman"/>
              </a:rPr>
              <a:t>www.LumoProject.com.</a:t>
            </a:r>
            <a:endParaRPr kumimoji="0" sz="1300" b="1" i="0" u="sng" strike="noStrike" kern="0" cap="none" spc="0" normalizeH="0" baseline="0" noProof="0" dirty="0">
              <a:ln>
                <a:noFill/>
              </a:ln>
              <a:solidFill>
                <a:srgbClr val="0000FF"/>
              </a:solidFill>
              <a:effectLst/>
              <a:uLnTx/>
              <a:uFill>
                <a:solidFill>
                  <a:srgbClr val="0000FF"/>
                </a:solidFill>
              </a:uFill>
              <a:latin typeface="Arial" panose="020B0604020202020204" pitchFamily="34" charset="0"/>
              <a:ea typeface="Times New Roman"/>
              <a:cs typeface="Arial" panose="020B0604020202020204" pitchFamily="34" charset="0"/>
              <a:sym typeface="Times New Roman"/>
              <a:hlinkClick r:id="rId3"/>
            </a:endParaRPr>
          </a:p>
        </p:txBody>
      </p:sp>
      <p:sp>
        <p:nvSpPr>
          <p:cNvPr id="229" name="Shape 229"/>
          <p:cNvSpPr/>
          <p:nvPr/>
        </p:nvSpPr>
        <p:spPr>
          <a:xfrm>
            <a:off x="1763688" y="5037422"/>
            <a:ext cx="2212728" cy="623826"/>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32887" tIns="32887" rIns="32887" bIns="32887" anchor="ctr">
            <a:normAutofit/>
          </a:bodyPr>
          <a:lstStyle/>
          <a:p>
            <a:pPr marL="0" marR="0" lvl="0" indent="0" algn="ctr" defTabSz="314884" rtl="0" eaLnBrk="1" fontAlgn="base" latinLnBrk="0" hangingPunct="0">
              <a:lnSpc>
                <a:spcPct val="100000"/>
              </a:lnSpc>
              <a:spcBef>
                <a:spcPct val="0"/>
              </a:spcBef>
              <a:spcAft>
                <a:spcPct val="0"/>
              </a:spcAft>
              <a:buClrTx/>
              <a:buSzTx/>
              <a:buFontTx/>
              <a:buNone/>
              <a:tabLst/>
              <a:defRPr sz="1000" spc="-100">
                <a:latin typeface="Times New Roman"/>
                <a:ea typeface="Times New Roman"/>
                <a:cs typeface="Times New Roman"/>
                <a:sym typeface="Times New Roman"/>
              </a:defRPr>
            </a:pPr>
            <a:r>
              <a:rPr kumimoji="0" lang="en-US" sz="1000" b="0" i="0" u="none" strike="noStrike" kern="0" cap="none" spc="50" normalizeH="0" baseline="0" noProof="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Picture courtesy of </a:t>
            </a:r>
            <a:r>
              <a:rPr kumimoji="0" sz="1000" b="0" i="0" u="none" strike="noStrike" kern="0" cap="none" spc="50" normalizeH="0" baseline="0" noProof="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BBM</a:t>
            </a:r>
            <a:br>
              <a:rPr kumimoji="0" sz="1000" b="0" i="0" u="none" strike="noStrike" kern="0" cap="none" spc="50" normalizeH="0" baseline="0" noProof="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br>
            <a:r>
              <a:rPr kumimoji="0" sz="1000" b="0" i="0" u="none" strike="noStrike" kern="0" cap="none" spc="50" normalizeH="0" baseline="0" noProof="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 </a:t>
            </a:r>
            <a:r>
              <a:rPr kumimoji="0" lang="en-US" sz="1000" b="0" i="0" u="none" strike="noStrike" kern="0" cap="none" spc="50" normalizeH="0" baseline="0" noProof="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All Rights Reserved.</a:t>
            </a:r>
            <a:endParaRPr kumimoji="0" sz="1000" b="0" i="0" u="none" strike="noStrike" kern="0" cap="none" spc="50" normalizeH="0" baseline="0" noProof="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a:p>
            <a:pPr marL="0" marR="0" lvl="0" indent="0" algn="ctr" defTabSz="314884" rtl="0" eaLnBrk="1" fontAlgn="base" latinLnBrk="0" hangingPunct="0">
              <a:lnSpc>
                <a:spcPct val="100000"/>
              </a:lnSpc>
              <a:spcBef>
                <a:spcPct val="0"/>
              </a:spcBef>
              <a:spcAft>
                <a:spcPct val="0"/>
              </a:spcAft>
              <a:buClrTx/>
              <a:buSzTx/>
              <a:buFontTx/>
              <a:buNone/>
              <a:tabLst/>
              <a:defRPr sz="1000" spc="-100">
                <a:latin typeface="Times New Roman"/>
                <a:ea typeface="Times New Roman"/>
                <a:cs typeface="Times New Roman"/>
                <a:sym typeface="Times New Roman"/>
              </a:defRPr>
            </a:pPr>
            <a:r>
              <a:rPr kumimoji="0" sz="1000" b="0" i="0" u="none" strike="noStrike" kern="0" cap="none" spc="50" normalizeH="0" baseline="0" noProof="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www.bigbookmedia.com</a:t>
            </a:r>
          </a:p>
        </p:txBody>
      </p:sp>
      <p:pic>
        <p:nvPicPr>
          <p:cNvPr id="12"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52520" y="-1116"/>
            <a:ext cx="9145116" cy="685911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 name="Shape 223"/>
          <p:cNvSpPr>
            <a:spLocks noChangeAspect="1"/>
          </p:cNvSpPr>
          <p:nvPr/>
        </p:nvSpPr>
        <p:spPr>
          <a:xfrm>
            <a:off x="2051720" y="1560577"/>
            <a:ext cx="899997" cy="683260"/>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إنجيل </a:t>
            </a: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endPar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endPar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مرقس</a:t>
            </a:r>
            <a:endParaRPr kumimoji="0" sz="1200" b="1" i="0" u="none" strike="noStrike" kern="0" cap="none" spc="0" normalizeH="0" baseline="0" noProof="0" dirty="0">
              <a:ln>
                <a:noFill/>
              </a:ln>
              <a:solidFill>
                <a:srgbClr val="FFFFFF"/>
              </a:solidFill>
              <a:effectLst/>
              <a:uLnTx/>
              <a:uFillTx/>
              <a:latin typeface="Arial" panose="020B0604020202020204" pitchFamily="34" charset="0"/>
              <a:ea typeface="Times New Roman"/>
              <a:cs typeface="Arial" panose="020B0604020202020204" pitchFamily="34" charset="0"/>
              <a:sym typeface="Times New Roman"/>
            </a:endParaRPr>
          </a:p>
        </p:txBody>
      </p:sp>
      <p:sp>
        <p:nvSpPr>
          <p:cNvPr id="14" name="Shape 223"/>
          <p:cNvSpPr>
            <a:spLocks noChangeAspect="1"/>
          </p:cNvSpPr>
          <p:nvPr/>
        </p:nvSpPr>
        <p:spPr>
          <a:xfrm>
            <a:off x="2915816" y="1560577"/>
            <a:ext cx="899997" cy="683260"/>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إنجيل</a:t>
            </a: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endPar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endPar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لوقا</a:t>
            </a:r>
            <a:endParaRPr kumimoji="0" sz="1200" b="1" i="0" u="none" strike="noStrike" kern="0" cap="none" spc="0" normalizeH="0" baseline="0" noProof="0" dirty="0">
              <a:ln>
                <a:noFill/>
              </a:ln>
              <a:solidFill>
                <a:srgbClr val="FFFFFF"/>
              </a:solidFill>
              <a:effectLst/>
              <a:uLnTx/>
              <a:uFillTx/>
              <a:latin typeface="Arial" panose="020B0604020202020204" pitchFamily="34" charset="0"/>
              <a:ea typeface="Times New Roman"/>
              <a:cs typeface="Arial" panose="020B0604020202020204" pitchFamily="34" charset="0"/>
              <a:sym typeface="Times New Roman"/>
            </a:endParaRPr>
          </a:p>
        </p:txBody>
      </p:sp>
      <p:sp>
        <p:nvSpPr>
          <p:cNvPr id="15" name="Shape 223"/>
          <p:cNvSpPr>
            <a:spLocks noChangeAspect="1"/>
          </p:cNvSpPr>
          <p:nvPr/>
        </p:nvSpPr>
        <p:spPr>
          <a:xfrm>
            <a:off x="3779912" y="1560577"/>
            <a:ext cx="899997" cy="683260"/>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 val="1"/>
            </a:ext>
          </a:extLst>
        </p:spPr>
        <p:txBody>
          <a:bodyPr wrap="square" lIns="45718" tIns="45718" rIns="45718" bIns="45718" anchor="b">
            <a:spAutoFit/>
          </a:bodyPr>
          <a:lstStyle/>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إنجيل </a:t>
            </a: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 </a:t>
            </a: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endPar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endParaRPr>
          </a:p>
          <a:p>
            <a:pPr marL="0" marR="0" lvl="0" indent="0" algn="ctr" defTabSz="914400" rtl="0" eaLnBrk="1" fontAlgn="base" latinLnBrk="0" hangingPunct="0">
              <a:lnSpc>
                <a:spcPct val="80000"/>
              </a:lnSpc>
              <a:spcBef>
                <a:spcPct val="0"/>
              </a:spcBef>
              <a:spcAft>
                <a:spcPct val="0"/>
              </a:spcAft>
              <a:buClrTx/>
              <a:buSzTx/>
              <a:buFontTx/>
              <a:buNone/>
              <a:tabLst/>
              <a:defRPr sz="1200">
                <a:latin typeface="Times New Roman"/>
                <a:ea typeface="Times New Roman"/>
                <a:cs typeface="Times New Roman"/>
                <a:sym typeface="Times New Roman"/>
              </a:defRPr>
            </a:pPr>
            <a:r>
              <a:rPr kumimoji="0" lang="ar-JO" sz="1200" b="1" i="0" u="none" strike="noStrike" kern="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sym typeface="Times New Roman"/>
              </a:rPr>
              <a:t>يوحنا</a:t>
            </a:r>
            <a:endParaRPr kumimoji="0" sz="1200" b="1" i="0" u="none" strike="noStrike" kern="0" cap="none" spc="0" normalizeH="0" baseline="0" noProof="0" dirty="0">
              <a:ln>
                <a:noFill/>
              </a:ln>
              <a:solidFill>
                <a:srgbClr val="FFFFFF"/>
              </a:solidFill>
              <a:effectLst/>
              <a:uLnTx/>
              <a:uFillTx/>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938128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09600"/>
            <a:ext cx="1905000" cy="792163"/>
          </a:xfrm>
        </p:spPr>
        <p:txBody>
          <a:bodyPr/>
          <a:lstStyle/>
          <a:p>
            <a:pPr eaLnBrk="1" hangingPunct="1">
              <a:defRPr/>
            </a:pPr>
            <a:r>
              <a:rPr lang="en-US" b="1">
                <a:solidFill>
                  <a:schemeClr val="tx1"/>
                </a:solidFill>
                <a:cs typeface="+mj-cs"/>
              </a:rPr>
              <a:t>Black</a:t>
            </a:r>
            <a:endParaRPr lang="en-US">
              <a:solidFill>
                <a:schemeClr val="bg1"/>
              </a:solidFill>
              <a:cs typeface="+mj-cs"/>
            </a:endParaRPr>
          </a:p>
        </p:txBody>
      </p:sp>
    </p:spTree>
    <p:extLst>
      <p:ext uri="{BB962C8B-B14F-4D97-AF65-F5344CB8AC3E}">
        <p14:creationId xmlns:p14="http://schemas.microsoft.com/office/powerpoint/2010/main" val="612287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ى</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chemeClr val="bg1"/>
          </a:solidFill>
        </p:spPr>
        <p:txBody>
          <a:bodyPr/>
          <a:lstStyle/>
          <a:p>
            <a:pPr eaLnBrk="1" hangingPunct="1">
              <a:defRPr/>
            </a:pPr>
            <a:r>
              <a:rPr lang="ar-SA" sz="4000" b="1" dirty="0">
                <a:solidFill>
                  <a:srgbClr val="FFFFFF"/>
                </a:solidFill>
                <a:latin typeface="Arial" panose="020B0604020202020204" pitchFamily="34" charset="0"/>
                <a:ea typeface="ＭＳ Ｐゴシック" charset="0"/>
                <a:cs typeface="Arial" panose="020B0604020202020204" pitchFamily="34" charset="0"/>
              </a:rPr>
              <a:t>ال</a:t>
            </a:r>
            <a:r>
              <a:rPr lang="ar-JO" sz="4000" b="1">
                <a:solidFill>
                  <a:srgbClr val="FFFFFF"/>
                </a:solidFill>
                <a:latin typeface="Arial" panose="020B0604020202020204" pitchFamily="34" charset="0"/>
                <a:ea typeface="ＭＳ Ｐゴシック" charset="0"/>
                <a:cs typeface="Arial" panose="020B0604020202020204" pitchFamily="34" charset="0"/>
              </a:rPr>
              <a:t>أ</a:t>
            </a:r>
            <a:r>
              <a:rPr lang="ar-SA" sz="4000" b="1">
                <a:solidFill>
                  <a:srgbClr val="FFFFFF"/>
                </a:solidFill>
                <a:latin typeface="Arial" panose="020B0604020202020204" pitchFamily="34" charset="0"/>
                <a:ea typeface="ＭＳ Ｐゴシック" charset="0"/>
                <a:cs typeface="Arial" panose="020B0604020202020204" pitchFamily="34" charset="0"/>
              </a:rPr>
              <a:t>ناجيل</a:t>
            </a:r>
            <a:r>
              <a:rPr lang="en-US" sz="4000" b="1" dirty="0">
                <a:solidFill>
                  <a:srgbClr val="FFFFFF"/>
                </a:solidFill>
                <a:latin typeface="Arial" panose="020B0604020202020204" pitchFamily="34" charset="0"/>
                <a:ea typeface="ＭＳ Ｐゴシック" charset="0"/>
                <a:cs typeface="Arial" panose="020B0604020202020204" pitchFamily="34" charset="0"/>
              </a:rPr>
              <a:t>  </a:t>
            </a:r>
            <a:r>
              <a:rPr lang="en-US" sz="2800" b="1" dirty="0">
                <a:solidFill>
                  <a:srgbClr val="FFFFFF"/>
                </a:solidFill>
                <a:latin typeface="Arial" panose="020B0604020202020204" pitchFamily="34" charset="0"/>
                <a:ea typeface="ＭＳ Ｐゴシック" charset="0"/>
                <a:cs typeface="Arial" panose="020B0604020202020204" pitchFamily="34" charset="0"/>
              </a:rPr>
              <a:t>•  BibleStudyDownloads.org</a:t>
            </a:r>
            <a:endParaRPr lang="en-US" sz="1050" b="1" dirty="0">
              <a:solidFill>
                <a:srgbClr val="FFFFFF"/>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83433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7E0000"/>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152400"/>
            <a:ext cx="7772400" cy="762000"/>
          </a:xfrm>
          <a:ln>
            <a:noFill/>
          </a:ln>
        </p:spPr>
        <p:txBody>
          <a:bodyPr/>
          <a:lstStyle/>
          <a:p>
            <a:pPr algn="ctr"/>
            <a:r>
              <a:rPr lang="ar-JO" sz="4000" b="1" dirty="0">
                <a:solidFill>
                  <a:srgbClr val="FFFFFF"/>
                </a:solidFill>
                <a:latin typeface="Arial"/>
                <a:cs typeface="Arial"/>
              </a:rPr>
              <a:t>الأخرويات اليهودية</a:t>
            </a:r>
            <a:endParaRPr lang="en-US" sz="4000" b="1" dirty="0">
              <a:solidFill>
                <a:srgbClr val="FFFFFF"/>
              </a:solidFill>
              <a:latin typeface="Arial"/>
              <a:cs typeface="Arial"/>
            </a:endParaRPr>
          </a:p>
        </p:txBody>
      </p:sp>
      <p:sp>
        <p:nvSpPr>
          <p:cNvPr id="41987" name="Rectangle 3"/>
          <p:cNvSpPr>
            <a:spLocks noGrp="1" noChangeArrowheads="1"/>
          </p:cNvSpPr>
          <p:nvPr>
            <p:ph sz="half" idx="1"/>
          </p:nvPr>
        </p:nvSpPr>
        <p:spPr>
          <a:xfrm>
            <a:off x="506288" y="914400"/>
            <a:ext cx="8458200" cy="5943600"/>
          </a:xfrm>
          <a:ln>
            <a:noFill/>
          </a:ln>
        </p:spPr>
        <p:txBody>
          <a:bodyPr/>
          <a:lstStyle/>
          <a:p>
            <a:pPr>
              <a:buFontTx/>
              <a:buNone/>
            </a:pPr>
            <a:r>
              <a:rPr lang="ar-JO" sz="2400" b="1" dirty="0">
                <a:solidFill>
                  <a:srgbClr val="FFFFFF"/>
                </a:solidFill>
                <a:latin typeface="Arial"/>
                <a:cs typeface="Arial"/>
              </a:rPr>
              <a:t>الجيل القديم</a:t>
            </a:r>
            <a:r>
              <a:rPr lang="en-US" sz="2400" b="1" dirty="0">
                <a:solidFill>
                  <a:srgbClr val="FFFFFF"/>
                </a:solidFill>
                <a:latin typeface="Arial"/>
                <a:cs typeface="Arial"/>
              </a:rPr>
              <a:t>				                     </a:t>
            </a:r>
            <a:r>
              <a:rPr lang="ar-JO" sz="2400" b="1" dirty="0">
                <a:solidFill>
                  <a:srgbClr val="FFFFFF"/>
                </a:solidFill>
                <a:latin typeface="Arial"/>
                <a:cs typeface="Arial"/>
              </a:rPr>
              <a:t>الجيل الجديد</a:t>
            </a:r>
            <a:endParaRPr lang="en-US" sz="2400" b="1" dirty="0">
              <a:solidFill>
                <a:srgbClr val="FFFFFF"/>
              </a:solidFill>
              <a:latin typeface="Arial"/>
              <a:cs typeface="Arial"/>
            </a:endParaRPr>
          </a:p>
          <a:p>
            <a:pPr>
              <a:buFontTx/>
              <a:buNone/>
            </a:pPr>
            <a:r>
              <a:rPr lang="en-US" sz="2400" b="1" dirty="0">
                <a:solidFill>
                  <a:srgbClr val="FFFFFF"/>
                </a:solidFill>
                <a:latin typeface="Arial"/>
                <a:cs typeface="Arial"/>
              </a:rPr>
              <a:t>________________________________________</a:t>
            </a:r>
          </a:p>
          <a:p>
            <a:pPr>
              <a:buFontTx/>
              <a:buNone/>
            </a:pPr>
            <a:r>
              <a:rPr lang="en-US" sz="2400" b="1" dirty="0">
                <a:solidFill>
                  <a:srgbClr val="FFFFFF"/>
                </a:solidFill>
                <a:latin typeface="Arial"/>
                <a:cs typeface="Arial"/>
              </a:rPr>
              <a:t>                                            </a:t>
            </a:r>
            <a:r>
              <a:rPr lang="ar-JO" sz="2000" b="1" dirty="0">
                <a:solidFill>
                  <a:srgbClr val="FFFFFF"/>
                </a:solidFill>
                <a:latin typeface="Arial"/>
                <a:cs typeface="Arial"/>
              </a:rPr>
              <a:t>المسيا</a:t>
            </a:r>
            <a:r>
              <a:rPr lang="en-US" sz="2000" b="1" dirty="0">
                <a:solidFill>
                  <a:srgbClr val="FFFFFF"/>
                </a:solidFill>
                <a:latin typeface="Arial"/>
                <a:cs typeface="Arial"/>
              </a:rPr>
              <a:t> </a:t>
            </a:r>
          </a:p>
          <a:p>
            <a:pPr>
              <a:buFontTx/>
              <a:buNone/>
            </a:pPr>
            <a:r>
              <a:rPr lang="en-US" sz="2000" b="1" dirty="0">
                <a:solidFill>
                  <a:srgbClr val="FFFFFF"/>
                </a:solidFill>
                <a:latin typeface="Arial"/>
                <a:cs typeface="Arial"/>
              </a:rPr>
              <a:t>				           </a:t>
            </a:r>
            <a:r>
              <a:rPr lang="ar-JO" sz="2000" b="1" dirty="0">
                <a:solidFill>
                  <a:srgbClr val="FFFFFF"/>
                </a:solidFill>
                <a:latin typeface="Arial"/>
                <a:cs typeface="Arial"/>
              </a:rPr>
              <a:t>يأتي كملك</a:t>
            </a:r>
            <a:endParaRPr lang="en-US" sz="2000" b="1" dirty="0">
              <a:solidFill>
                <a:srgbClr val="FFFFFF"/>
              </a:solidFill>
              <a:latin typeface="Arial"/>
              <a:cs typeface="Arial"/>
            </a:endParaRPr>
          </a:p>
          <a:p>
            <a:pPr>
              <a:buFontTx/>
              <a:buNone/>
            </a:pPr>
            <a:endParaRPr lang="en-US" sz="2000" b="1" dirty="0">
              <a:solidFill>
                <a:srgbClr val="FFFFFF"/>
              </a:solidFill>
              <a:latin typeface="Arial"/>
              <a:cs typeface="Arial"/>
            </a:endParaRPr>
          </a:p>
          <a:p>
            <a:pPr>
              <a:buFontTx/>
              <a:buNone/>
            </a:pPr>
            <a:r>
              <a:rPr lang="en-US" sz="2400" b="1" dirty="0">
                <a:solidFill>
                  <a:srgbClr val="FFFFFF"/>
                </a:solidFill>
                <a:latin typeface="Arial"/>
                <a:cs typeface="Arial"/>
              </a:rPr>
              <a:t>			   </a:t>
            </a:r>
            <a:r>
              <a:rPr lang="ar-JO" b="1" dirty="0">
                <a:solidFill>
                  <a:srgbClr val="FFFFFF"/>
                </a:solidFill>
                <a:latin typeface="Arial"/>
                <a:cs typeface="Arial"/>
              </a:rPr>
              <a:t>الأخرويات المسيحية     </a:t>
            </a:r>
            <a:endParaRPr lang="en-US" b="1" dirty="0">
              <a:solidFill>
                <a:srgbClr val="FFFFFF"/>
              </a:solidFill>
              <a:latin typeface="Arial"/>
              <a:cs typeface="Arial"/>
            </a:endParaRPr>
          </a:p>
          <a:p>
            <a:pPr>
              <a:buFontTx/>
              <a:buNone/>
            </a:pPr>
            <a:r>
              <a:rPr lang="en-US" b="1" dirty="0">
                <a:solidFill>
                  <a:srgbClr val="FFFFFF"/>
                </a:solidFill>
                <a:latin typeface="Arial"/>
                <a:cs typeface="Arial"/>
              </a:rPr>
              <a:t>					</a:t>
            </a:r>
            <a:r>
              <a:rPr lang="ar-JO" sz="1800" b="1" dirty="0">
                <a:solidFill>
                  <a:srgbClr val="FFFFFF"/>
                </a:solidFill>
                <a:latin typeface="Arial"/>
                <a:cs typeface="Arial"/>
              </a:rPr>
              <a:t>الجديد</a:t>
            </a:r>
            <a:r>
              <a:rPr lang="en-US" sz="1800" b="1" dirty="0">
                <a:solidFill>
                  <a:srgbClr val="FFFFFF"/>
                </a:solidFill>
                <a:latin typeface="Arial"/>
                <a:cs typeface="Arial"/>
              </a:rPr>
              <a:t>                              </a:t>
            </a:r>
            <a:r>
              <a:rPr lang="ar-JO" sz="1800" b="1" dirty="0">
                <a:solidFill>
                  <a:srgbClr val="FFFFFF"/>
                </a:solidFill>
                <a:latin typeface="Arial"/>
                <a:cs typeface="Arial"/>
              </a:rPr>
              <a:t>الجيل</a:t>
            </a:r>
            <a:r>
              <a:rPr lang="en-US" b="1" dirty="0">
                <a:solidFill>
                  <a:srgbClr val="FFFFFF"/>
                </a:solidFill>
                <a:latin typeface="Arial"/>
                <a:cs typeface="Arial"/>
              </a:rPr>
              <a:t>                  </a:t>
            </a:r>
          </a:p>
          <a:p>
            <a:pPr>
              <a:buFontTx/>
              <a:buNone/>
            </a:pPr>
            <a:r>
              <a:rPr lang="en-US" b="1" dirty="0">
                <a:solidFill>
                  <a:srgbClr val="FFFFFF"/>
                </a:solidFill>
                <a:latin typeface="Arial"/>
                <a:cs typeface="Arial"/>
              </a:rPr>
              <a:t>                  </a:t>
            </a:r>
            <a:r>
              <a:rPr lang="en-US" sz="700" b="1" dirty="0">
                <a:solidFill>
                  <a:srgbClr val="FFFFFF"/>
                </a:solidFill>
                <a:latin typeface="Arial"/>
                <a:cs typeface="Arial"/>
              </a:rPr>
              <a:t>_______________________________________________________________________________________________________________</a:t>
            </a:r>
          </a:p>
          <a:p>
            <a:pPr>
              <a:buFontTx/>
              <a:buNone/>
            </a:pPr>
            <a:endParaRPr lang="en-US" sz="700" b="1" dirty="0">
              <a:solidFill>
                <a:srgbClr val="FFFFFF"/>
              </a:solidFill>
              <a:latin typeface="Arial"/>
              <a:cs typeface="Arial"/>
            </a:endParaRPr>
          </a:p>
          <a:p>
            <a:pPr>
              <a:buFontTx/>
              <a:buNone/>
            </a:pPr>
            <a:endParaRPr lang="en-US" sz="700" b="1" dirty="0">
              <a:solidFill>
                <a:srgbClr val="FFFFFF"/>
              </a:solidFill>
              <a:latin typeface="Arial"/>
              <a:cs typeface="Arial"/>
            </a:endParaRPr>
          </a:p>
          <a:p>
            <a:pPr>
              <a:buFontTx/>
              <a:buNone/>
            </a:pPr>
            <a:endParaRPr lang="en-US" sz="700" b="1" dirty="0">
              <a:solidFill>
                <a:srgbClr val="FFFFFF"/>
              </a:solidFill>
              <a:latin typeface="Arial"/>
              <a:cs typeface="Arial"/>
            </a:endParaRPr>
          </a:p>
          <a:p>
            <a:pPr>
              <a:buFontTx/>
              <a:buNone/>
            </a:pPr>
            <a:endParaRPr lang="en-US" sz="700" b="1" dirty="0">
              <a:solidFill>
                <a:srgbClr val="FFFFFF"/>
              </a:solidFill>
              <a:latin typeface="Arial"/>
              <a:cs typeface="Arial"/>
            </a:endParaRPr>
          </a:p>
          <a:p>
            <a:pPr>
              <a:buFontTx/>
              <a:buNone/>
            </a:pPr>
            <a:r>
              <a:rPr lang="en-US" sz="600" b="1" dirty="0">
                <a:solidFill>
                  <a:srgbClr val="FFFFFF"/>
                </a:solidFill>
                <a:latin typeface="Arial"/>
                <a:cs typeface="Arial"/>
              </a:rPr>
              <a:t>                         </a:t>
            </a:r>
            <a:r>
              <a:rPr lang="ar-JO" sz="2000" b="1" dirty="0">
                <a:solidFill>
                  <a:srgbClr val="FFFFFF"/>
                </a:solidFill>
                <a:latin typeface="Arial"/>
                <a:cs typeface="Arial"/>
              </a:rPr>
              <a:t>القديم</a:t>
            </a:r>
            <a:r>
              <a:rPr lang="en-US" sz="2000" b="1" dirty="0">
                <a:solidFill>
                  <a:srgbClr val="FFFFFF"/>
                </a:solidFill>
                <a:latin typeface="Arial"/>
                <a:cs typeface="Arial"/>
              </a:rPr>
              <a:t>                          </a:t>
            </a:r>
            <a:r>
              <a:rPr lang="ar-JO" sz="2000" b="1" dirty="0">
                <a:solidFill>
                  <a:srgbClr val="FFFFFF"/>
                </a:solidFill>
                <a:latin typeface="Arial"/>
                <a:cs typeface="Arial"/>
              </a:rPr>
              <a:t>الجيل</a:t>
            </a:r>
            <a:endParaRPr lang="en-US" sz="2000" b="1" dirty="0">
              <a:solidFill>
                <a:srgbClr val="FFFFFF"/>
              </a:solidFill>
              <a:latin typeface="Arial"/>
              <a:cs typeface="Arial"/>
            </a:endParaRPr>
          </a:p>
          <a:p>
            <a:pPr>
              <a:buFontTx/>
              <a:buNone/>
            </a:pPr>
            <a:endParaRPr lang="en-US" sz="2000" b="1" dirty="0">
              <a:solidFill>
                <a:srgbClr val="FFFFFF"/>
              </a:solidFill>
              <a:latin typeface="Arial"/>
              <a:cs typeface="Arial"/>
            </a:endParaRPr>
          </a:p>
          <a:p>
            <a:pPr>
              <a:buFontTx/>
              <a:buNone/>
            </a:pPr>
            <a:r>
              <a:rPr lang="en-US" sz="2000" b="1" dirty="0">
                <a:solidFill>
                  <a:srgbClr val="FFFFFF"/>
                </a:solidFill>
                <a:latin typeface="Arial"/>
                <a:cs typeface="Arial"/>
              </a:rPr>
              <a:t>________________________________________</a:t>
            </a:r>
          </a:p>
          <a:p>
            <a:pPr>
              <a:buFontTx/>
              <a:buNone/>
            </a:pPr>
            <a:endParaRPr lang="en-US" sz="400" b="1" dirty="0">
              <a:solidFill>
                <a:srgbClr val="FFFFFF"/>
              </a:solidFill>
              <a:latin typeface="Arial"/>
              <a:cs typeface="Arial"/>
            </a:endParaRPr>
          </a:p>
          <a:p>
            <a:pPr>
              <a:buFontTx/>
              <a:buNone/>
            </a:pPr>
            <a:r>
              <a:rPr lang="en-US" sz="2000" b="1" dirty="0">
                <a:solidFill>
                  <a:srgbClr val="FFFFFF"/>
                </a:solidFill>
                <a:latin typeface="Arial"/>
                <a:cs typeface="Arial"/>
              </a:rPr>
              <a:t>	          </a:t>
            </a:r>
            <a:r>
              <a:rPr lang="ar-JO" sz="2000" b="1" dirty="0">
                <a:solidFill>
                  <a:srgbClr val="FFFFFF"/>
                </a:solidFill>
                <a:latin typeface="Arial"/>
                <a:cs typeface="Arial"/>
              </a:rPr>
              <a:t>صلب المسيح    </a:t>
            </a:r>
            <a:r>
              <a:rPr lang="en-US" sz="2000" b="1" dirty="0">
                <a:solidFill>
                  <a:srgbClr val="FFFFFF"/>
                </a:solidFill>
                <a:latin typeface="Arial"/>
                <a:cs typeface="Arial"/>
              </a:rPr>
              <a:t>                   </a:t>
            </a:r>
            <a:r>
              <a:rPr lang="ar-JO" sz="2000" b="1" dirty="0">
                <a:solidFill>
                  <a:srgbClr val="FFFFFF"/>
                </a:solidFill>
                <a:latin typeface="Arial"/>
                <a:cs typeface="Arial"/>
              </a:rPr>
              <a:t>عودة المسيا كملك             </a:t>
            </a:r>
            <a:endParaRPr lang="en-US" sz="600" b="1" dirty="0">
              <a:solidFill>
                <a:srgbClr val="FFFFFF"/>
              </a:solidFill>
              <a:latin typeface="Arial"/>
              <a:cs typeface="Arial"/>
            </a:endParaRPr>
          </a:p>
        </p:txBody>
      </p:sp>
      <p:sp>
        <p:nvSpPr>
          <p:cNvPr id="41992" name="Line 8"/>
          <p:cNvSpPr>
            <a:spLocks noChangeShapeType="1"/>
          </p:cNvSpPr>
          <p:nvPr/>
        </p:nvSpPr>
        <p:spPr bwMode="auto">
          <a:xfrm>
            <a:off x="2133600" y="4876800"/>
            <a:ext cx="304800" cy="0"/>
          </a:xfrm>
          <a:prstGeom prst="line">
            <a:avLst/>
          </a:prstGeom>
          <a:noFill/>
          <a:ln w="38100">
            <a:solidFill>
              <a:schemeClr val="bg1"/>
            </a:solidFill>
            <a:miter lim="800000"/>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3" name="Line 9"/>
          <p:cNvSpPr>
            <a:spLocks noChangeShapeType="1"/>
          </p:cNvSpPr>
          <p:nvPr/>
        </p:nvSpPr>
        <p:spPr bwMode="auto">
          <a:xfrm>
            <a:off x="2286000" y="4724400"/>
            <a:ext cx="0" cy="533400"/>
          </a:xfrm>
          <a:prstGeom prst="line">
            <a:avLst/>
          </a:prstGeom>
          <a:noFill/>
          <a:ln w="38100">
            <a:solidFill>
              <a:schemeClr val="bg1"/>
            </a:solidFill>
            <a:miter lim="800000"/>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5" name="Rectangle 11"/>
          <p:cNvSpPr>
            <a:spLocks noChangeArrowheads="1"/>
          </p:cNvSpPr>
          <p:nvPr/>
        </p:nvSpPr>
        <p:spPr bwMode="auto">
          <a:xfrm>
            <a:off x="2236440" y="2895600"/>
            <a:ext cx="4495800" cy="685800"/>
          </a:xfrm>
          <a:prstGeom prst="rect">
            <a:avLst/>
          </a:prstGeom>
          <a:noFill/>
          <a:ln w="12700">
            <a:solidFill>
              <a:schemeClr val="bg1"/>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2000" b="1">
              <a:solidFill>
                <a:srgbClr val="FFFFFF"/>
              </a:solidFill>
              <a:latin typeface="Arial"/>
              <a:cs typeface="Arial"/>
            </a:endParaRPr>
          </a:p>
        </p:txBody>
      </p:sp>
      <p:sp>
        <p:nvSpPr>
          <p:cNvPr id="41996" name="Line 12"/>
          <p:cNvSpPr>
            <a:spLocks noChangeShapeType="1"/>
          </p:cNvSpPr>
          <p:nvPr/>
        </p:nvSpPr>
        <p:spPr bwMode="auto">
          <a:xfrm flipV="1">
            <a:off x="5867400" y="4103712"/>
            <a:ext cx="0" cy="2133600"/>
          </a:xfrm>
          <a:prstGeom prst="line">
            <a:avLst/>
          </a:prstGeom>
          <a:noFill/>
          <a:ln w="12700">
            <a:solidFill>
              <a:schemeClr val="bg1"/>
            </a:solidFill>
            <a:miter lim="800000"/>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7" name="Line 13"/>
          <p:cNvSpPr>
            <a:spLocks noChangeShapeType="1"/>
          </p:cNvSpPr>
          <p:nvPr/>
        </p:nvSpPr>
        <p:spPr bwMode="auto">
          <a:xfrm>
            <a:off x="2286000" y="5551512"/>
            <a:ext cx="0" cy="685800"/>
          </a:xfrm>
          <a:prstGeom prst="line">
            <a:avLst/>
          </a:prstGeom>
          <a:noFill/>
          <a:ln w="12700">
            <a:solidFill>
              <a:schemeClr val="bg1"/>
            </a:solidFill>
            <a:miter lim="800000"/>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sz="2000" b="1">
              <a:solidFill>
                <a:srgbClr val="FFFFFF"/>
              </a:solidFill>
              <a:latin typeface="Arial"/>
              <a:cs typeface="Arial"/>
            </a:endParaRPr>
          </a:p>
        </p:txBody>
      </p:sp>
      <p:sp>
        <p:nvSpPr>
          <p:cNvPr id="41998" name="Oval 14"/>
          <p:cNvSpPr>
            <a:spLocks noChangeArrowheads="1"/>
          </p:cNvSpPr>
          <p:nvPr/>
        </p:nvSpPr>
        <p:spPr bwMode="auto">
          <a:xfrm>
            <a:off x="4191000" y="908720"/>
            <a:ext cx="685800" cy="838200"/>
          </a:xfrm>
          <a:prstGeom prst="ellipse">
            <a:avLst/>
          </a:prstGeom>
          <a:solidFill>
            <a:schemeClr val="accent1"/>
          </a:solidFill>
          <a:ln w="12700">
            <a:solidFill>
              <a:schemeClr val="bg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b="1">
              <a:solidFill>
                <a:srgbClr val="FFFFFF"/>
              </a:solidFill>
              <a:latin typeface="Arial"/>
              <a:cs typeface="Arial"/>
            </a:endParaRPr>
          </a:p>
        </p:txBody>
      </p:sp>
      <p:sp>
        <p:nvSpPr>
          <p:cNvPr id="42015" name="Oval 31"/>
          <p:cNvSpPr>
            <a:spLocks noChangeArrowheads="1"/>
          </p:cNvSpPr>
          <p:nvPr/>
        </p:nvSpPr>
        <p:spPr bwMode="auto">
          <a:xfrm>
            <a:off x="5542384" y="4607024"/>
            <a:ext cx="685800" cy="838200"/>
          </a:xfrm>
          <a:prstGeom prst="ellipse">
            <a:avLst/>
          </a:prstGeom>
          <a:solidFill>
            <a:schemeClr val="accent1"/>
          </a:solidFill>
          <a:ln w="12700">
            <a:solidFill>
              <a:schemeClr val="bg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000" b="1">
              <a:solidFill>
                <a:srgbClr val="FFFFFF"/>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0"/>
            <a:ext cx="9144000" cy="6858000"/>
          </a:xfrm>
          <a:prstGeom prst="rect">
            <a:avLst/>
          </a:prstGeom>
        </p:spPr>
      </p:pic>
      <p:sp>
        <p:nvSpPr>
          <p:cNvPr id="9218" name="Rectangle 2"/>
          <p:cNvSpPr>
            <a:spLocks noGrp="1" noChangeArrowheads="1"/>
          </p:cNvSpPr>
          <p:nvPr>
            <p:ph type="title"/>
          </p:nvPr>
        </p:nvSpPr>
        <p:spPr>
          <a:xfrm>
            <a:off x="0" y="0"/>
            <a:ext cx="9144000" cy="860376"/>
          </a:xfrm>
        </p:spPr>
        <p:txBody>
          <a:bodyPr/>
          <a:lstStyle/>
          <a:p>
            <a:pPr algn="ctr"/>
            <a:r>
              <a:rPr lang="ar-JO" b="1" dirty="0">
                <a:solidFill>
                  <a:schemeClr val="bg1"/>
                </a:solidFill>
              </a:rPr>
              <a:t>الملكوت مستقبلي وحالي</a:t>
            </a:r>
            <a:endParaRPr lang="en-US" b="1" dirty="0">
              <a:solidFill>
                <a:schemeClr val="bg1"/>
              </a:solidFill>
            </a:endParaRPr>
          </a:p>
        </p:txBody>
      </p:sp>
      <p:sp>
        <p:nvSpPr>
          <p:cNvPr id="9219" name="Rectangle 3"/>
          <p:cNvSpPr>
            <a:spLocks noGrp="1" noChangeArrowheads="1"/>
          </p:cNvSpPr>
          <p:nvPr>
            <p:ph sz="half" idx="1"/>
          </p:nvPr>
        </p:nvSpPr>
        <p:spPr>
          <a:xfrm>
            <a:off x="35496" y="980728"/>
            <a:ext cx="3744416" cy="4618856"/>
          </a:xfrm>
        </p:spPr>
        <p:txBody>
          <a:bodyPr/>
          <a:lstStyle/>
          <a:p>
            <a:pPr algn="ctr">
              <a:buClr>
                <a:schemeClr val="bg1"/>
              </a:buClr>
              <a:buFontTx/>
              <a:buNone/>
            </a:pPr>
            <a:r>
              <a:rPr lang="ar-JO" sz="2400" b="1" u="sng" dirty="0">
                <a:solidFill>
                  <a:schemeClr val="bg1"/>
                </a:solidFill>
              </a:rPr>
              <a:t>البعد المستقبلي</a:t>
            </a:r>
            <a:endParaRPr lang="en-US" sz="2400" b="1" u="sng" dirty="0">
              <a:solidFill>
                <a:schemeClr val="bg1"/>
              </a:solidFill>
            </a:endParaRPr>
          </a:p>
          <a:p>
            <a:pPr algn="r" rtl="1">
              <a:buClr>
                <a:schemeClr val="bg1"/>
              </a:buClr>
            </a:pPr>
            <a:r>
              <a:rPr lang="ar-JO" sz="2400" b="1" dirty="0">
                <a:solidFill>
                  <a:schemeClr val="bg1"/>
                </a:solidFill>
              </a:rPr>
              <a:t>الوليمة المسيانية في أش 25: 6-9 مستقبلية</a:t>
            </a:r>
            <a:endParaRPr lang="en-US" sz="2400" b="1" dirty="0">
              <a:solidFill>
                <a:schemeClr val="bg1"/>
              </a:solidFill>
            </a:endParaRPr>
          </a:p>
          <a:p>
            <a:pPr algn="r" rtl="1">
              <a:buClr>
                <a:schemeClr val="bg1"/>
              </a:buClr>
            </a:pPr>
            <a:r>
              <a:rPr lang="ar-JO" sz="2400" b="1" dirty="0">
                <a:solidFill>
                  <a:schemeClr val="bg1"/>
                </a:solidFill>
              </a:rPr>
              <a:t>أمثال يسوع عن الوليمة (مت 22: 1-14، لو 14: 15-24)</a:t>
            </a:r>
            <a:endParaRPr lang="en-US" sz="2400" b="1" dirty="0">
              <a:solidFill>
                <a:schemeClr val="bg1"/>
              </a:solidFill>
            </a:endParaRPr>
          </a:p>
          <a:p>
            <a:pPr algn="r" rtl="1">
              <a:buClr>
                <a:schemeClr val="bg1"/>
              </a:buClr>
            </a:pPr>
            <a:r>
              <a:rPr lang="ar-JO" sz="2400" b="1" dirty="0">
                <a:solidFill>
                  <a:schemeClr val="bg1"/>
                </a:solidFill>
              </a:rPr>
              <a:t>يعلم يسوع تلاميذه أن يصلوا لمجيء الملكوت (مت 6: 10)</a:t>
            </a:r>
            <a:endParaRPr lang="en-US" sz="2400" b="1" dirty="0">
              <a:solidFill>
                <a:schemeClr val="bg1"/>
              </a:solidFill>
            </a:endParaRPr>
          </a:p>
        </p:txBody>
      </p:sp>
      <p:sp>
        <p:nvSpPr>
          <p:cNvPr id="9220" name="Rectangle 4"/>
          <p:cNvSpPr>
            <a:spLocks noGrp="1" noChangeArrowheads="1"/>
          </p:cNvSpPr>
          <p:nvPr>
            <p:ph sz="half" idx="2"/>
          </p:nvPr>
        </p:nvSpPr>
        <p:spPr>
          <a:xfrm>
            <a:off x="5004048" y="980728"/>
            <a:ext cx="4014787" cy="4040188"/>
          </a:xfrm>
        </p:spPr>
        <p:txBody>
          <a:bodyPr/>
          <a:lstStyle/>
          <a:p>
            <a:pPr algn="ctr">
              <a:buClr>
                <a:schemeClr val="bg1"/>
              </a:buClr>
              <a:buFontTx/>
              <a:buNone/>
            </a:pPr>
            <a:r>
              <a:rPr lang="ar-JO" sz="2400" b="1" u="sng" dirty="0">
                <a:solidFill>
                  <a:schemeClr val="bg1"/>
                </a:solidFill>
              </a:rPr>
              <a:t>البعد الحالي</a:t>
            </a:r>
            <a:endParaRPr lang="en-US" sz="2400" b="1" u="sng" dirty="0">
              <a:solidFill>
                <a:schemeClr val="bg1"/>
              </a:solidFill>
            </a:endParaRPr>
          </a:p>
          <a:p>
            <a:pPr algn="r" rtl="1">
              <a:buClr>
                <a:schemeClr val="bg1"/>
              </a:buClr>
            </a:pPr>
            <a:r>
              <a:rPr lang="ar-JO" sz="2400" b="1" dirty="0">
                <a:solidFill>
                  <a:schemeClr val="bg1"/>
                </a:solidFill>
              </a:rPr>
              <a:t>الدعوة للتوبة لأنه قد اقترب ملكوت الله أو صار قريباً (مر 1: 15،   مت 4: 23، لو 4: 23)</a:t>
            </a:r>
            <a:endParaRPr lang="en-US" sz="2400" b="1" dirty="0">
              <a:solidFill>
                <a:schemeClr val="bg1"/>
              </a:solidFill>
            </a:endParaRPr>
          </a:p>
          <a:p>
            <a:pPr algn="r" rtl="1">
              <a:buClr>
                <a:schemeClr val="bg1"/>
              </a:buClr>
            </a:pPr>
            <a:r>
              <a:rPr lang="ar-JO" sz="2400" b="1" dirty="0">
                <a:solidFill>
                  <a:schemeClr val="bg1"/>
                </a:solidFill>
              </a:rPr>
              <a:t>إنه مرتبط بخدمة يسوع في طرد الأرواح الشريرة وهزيمة الشيطان (لو 9: 1، 10: 18-19) </a:t>
            </a:r>
            <a:endParaRPr lang="en-US" sz="2400" b="1" dirty="0">
              <a:solidFill>
                <a:schemeClr val="bg1"/>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1266" name="Rectangle 2"/>
          <p:cNvSpPr>
            <a:spLocks noGrp="1" noChangeArrowheads="1"/>
          </p:cNvSpPr>
          <p:nvPr>
            <p:ph type="title"/>
          </p:nvPr>
        </p:nvSpPr>
        <p:spPr>
          <a:xfrm>
            <a:off x="0" y="-27384"/>
            <a:ext cx="9144000" cy="864096"/>
          </a:xfrm>
        </p:spPr>
        <p:txBody>
          <a:bodyPr/>
          <a:lstStyle/>
          <a:p>
            <a:pPr algn="ctr"/>
            <a:r>
              <a:rPr lang="ar-JO" b="1" dirty="0">
                <a:solidFill>
                  <a:schemeClr val="bg1"/>
                </a:solidFill>
              </a:rPr>
              <a:t>الملكوت مستقبلي وحالي</a:t>
            </a:r>
            <a:endParaRPr lang="en-US" dirty="0">
              <a:solidFill>
                <a:srgbClr val="000000"/>
              </a:solidFill>
            </a:endParaRPr>
          </a:p>
        </p:txBody>
      </p:sp>
      <p:sp>
        <p:nvSpPr>
          <p:cNvPr id="11267" name="Rectangle 3"/>
          <p:cNvSpPr>
            <a:spLocks noGrp="1" noChangeArrowheads="1"/>
          </p:cNvSpPr>
          <p:nvPr>
            <p:ph sz="half" idx="1"/>
          </p:nvPr>
        </p:nvSpPr>
        <p:spPr>
          <a:xfrm>
            <a:off x="0" y="1268760"/>
            <a:ext cx="3635896"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buClr>
                <a:schemeClr val="bg1"/>
              </a:buClr>
            </a:pPr>
            <a:r>
              <a:rPr lang="ar-JO" sz="2400" b="1" dirty="0">
                <a:solidFill>
                  <a:schemeClr val="bg1"/>
                </a:solidFill>
              </a:rPr>
              <a:t>يعد يسوع بأن يعطي قطيعه الصغير ملكوتاً عندما يدينون أسباط إسرائيل الإثني عشر   (لو 12: 32، 22: 28-30)</a:t>
            </a:r>
            <a:endParaRPr lang="en-US" sz="2400" b="1" dirty="0">
              <a:solidFill>
                <a:schemeClr val="bg1"/>
              </a:solidFill>
            </a:endParaRPr>
          </a:p>
          <a:p>
            <a:pPr algn="r" rtl="1">
              <a:buClr>
                <a:schemeClr val="bg1"/>
              </a:buClr>
            </a:pPr>
            <a:r>
              <a:rPr lang="ar-JO" sz="2400" b="1" dirty="0">
                <a:solidFill>
                  <a:schemeClr val="bg1"/>
                </a:solidFill>
              </a:rPr>
              <a:t>ينذر الجموع ضد الإيمان بظهوره الوشيك (19: 11)</a:t>
            </a:r>
            <a:endParaRPr lang="en-US" sz="2400" b="1" dirty="0">
              <a:solidFill>
                <a:schemeClr val="bg1"/>
              </a:solidFill>
            </a:endParaRPr>
          </a:p>
        </p:txBody>
      </p:sp>
      <p:sp>
        <p:nvSpPr>
          <p:cNvPr id="11268" name="Rectangle 4"/>
          <p:cNvSpPr>
            <a:spLocks noGrp="1" noChangeArrowheads="1"/>
          </p:cNvSpPr>
          <p:nvPr>
            <p:ph sz="half" idx="2"/>
          </p:nvPr>
        </p:nvSpPr>
        <p:spPr>
          <a:xfrm>
            <a:off x="5226496" y="1268760"/>
            <a:ext cx="3810000"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buClr>
                <a:schemeClr val="bg1"/>
              </a:buClr>
            </a:pPr>
            <a:r>
              <a:rPr lang="ar-JO" sz="2400" b="1" dirty="0">
                <a:solidFill>
                  <a:schemeClr val="bg1"/>
                </a:solidFill>
              </a:rPr>
              <a:t>يظهر أن الملكوت قد أتى على جمهور يسوع (مت 12: 28)</a:t>
            </a:r>
            <a:endParaRPr lang="en-US" sz="2400" b="1" dirty="0">
              <a:solidFill>
                <a:schemeClr val="bg1"/>
              </a:solidFill>
            </a:endParaRPr>
          </a:p>
          <a:p>
            <a:pPr algn="r" rtl="1">
              <a:buClr>
                <a:schemeClr val="bg1"/>
              </a:buClr>
            </a:pPr>
            <a:r>
              <a:rPr lang="ar-JO" sz="2400" b="1" dirty="0">
                <a:solidFill>
                  <a:schemeClr val="bg1"/>
                </a:solidFill>
              </a:rPr>
              <a:t>يظهر حكم الله في شخص يسوع حتى في وسط أعدائه            (لو 17: 20-21)</a:t>
            </a:r>
            <a:endParaRPr lang="en-US" sz="2400" b="1" dirty="0">
              <a:solidFill>
                <a:schemeClr val="bg1"/>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2290" name="Rectangle 2"/>
          <p:cNvSpPr>
            <a:spLocks noGrp="1" noChangeArrowheads="1"/>
          </p:cNvSpPr>
          <p:nvPr>
            <p:ph type="title"/>
          </p:nvPr>
        </p:nvSpPr>
        <p:spPr>
          <a:xfrm>
            <a:off x="0" y="-99392"/>
            <a:ext cx="9144000" cy="975320"/>
          </a:xfrm>
        </p:spPr>
        <p:txBody>
          <a:bodyPr/>
          <a:lstStyle/>
          <a:p>
            <a:pPr algn="ctr"/>
            <a:r>
              <a:rPr lang="ar-JO" b="1" dirty="0">
                <a:solidFill>
                  <a:schemeClr val="bg1"/>
                </a:solidFill>
              </a:rPr>
              <a:t>الملكوت مستقبلي وحالي</a:t>
            </a:r>
            <a:endParaRPr lang="en-US" dirty="0"/>
          </a:p>
        </p:txBody>
      </p:sp>
      <p:sp>
        <p:nvSpPr>
          <p:cNvPr id="12291" name="Rectangle 3"/>
          <p:cNvSpPr>
            <a:spLocks noGrp="1" noChangeArrowheads="1"/>
          </p:cNvSpPr>
          <p:nvPr>
            <p:ph sz="half" idx="1"/>
          </p:nvPr>
        </p:nvSpPr>
        <p:spPr>
          <a:xfrm>
            <a:off x="179512" y="1124744"/>
            <a:ext cx="3528392"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buClr>
                <a:schemeClr val="bg1"/>
              </a:buClr>
            </a:pPr>
            <a:r>
              <a:rPr lang="ar-JO" sz="2400" b="1" dirty="0">
                <a:solidFill>
                  <a:schemeClr val="bg1"/>
                </a:solidFill>
              </a:rPr>
              <a:t>يباين ما بين دخول الملكوت مع الرمي في جهنم كمصيرين محتملين في المستقبل       (مر 9: 47)</a:t>
            </a:r>
            <a:endParaRPr lang="en-US" sz="2400" b="1" dirty="0">
              <a:solidFill>
                <a:schemeClr val="bg1"/>
              </a:solidFill>
            </a:endParaRPr>
          </a:p>
          <a:p>
            <a:pPr algn="r" rtl="1">
              <a:buClr>
                <a:schemeClr val="bg1"/>
              </a:buClr>
            </a:pPr>
            <a:r>
              <a:rPr lang="ar-JO" sz="2400" b="1" dirty="0">
                <a:solidFill>
                  <a:schemeClr val="bg1"/>
                </a:solidFill>
              </a:rPr>
              <a:t>التمتع بحكم الله يشبه بميراث (مت 5: 20)</a:t>
            </a:r>
            <a:endParaRPr lang="en-US" sz="2400" b="1" dirty="0">
              <a:solidFill>
                <a:schemeClr val="bg1"/>
              </a:solidFill>
            </a:endParaRPr>
          </a:p>
        </p:txBody>
      </p:sp>
      <p:sp>
        <p:nvSpPr>
          <p:cNvPr id="12292" name="Rectangle 4"/>
          <p:cNvSpPr>
            <a:spLocks noGrp="1" noChangeArrowheads="1"/>
          </p:cNvSpPr>
          <p:nvPr>
            <p:ph sz="half" idx="2"/>
          </p:nvPr>
        </p:nvSpPr>
        <p:spPr>
          <a:xfrm>
            <a:off x="5436096" y="1200944"/>
            <a:ext cx="3528392"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buClr>
                <a:schemeClr val="bg1"/>
              </a:buClr>
            </a:pPr>
            <a:r>
              <a:rPr lang="ar-JO" sz="2400" b="1" dirty="0">
                <a:solidFill>
                  <a:schemeClr val="bg1"/>
                </a:solidFill>
              </a:rPr>
              <a:t>يمكن للمرء دخوله على الأقل بشكل جزئي في الوقت الحاضر (لو 16: 16)</a:t>
            </a:r>
            <a:endParaRPr lang="en-US" sz="2400" b="1" dirty="0">
              <a:solidFill>
                <a:schemeClr val="bg1"/>
              </a:solidFill>
            </a:endParaRPr>
          </a:p>
          <a:p>
            <a:pPr algn="r" rtl="1">
              <a:buClr>
                <a:schemeClr val="bg1"/>
              </a:buClr>
            </a:pPr>
            <a:r>
              <a:rPr lang="ar-JO" sz="2400" b="1" dirty="0">
                <a:solidFill>
                  <a:schemeClr val="bg1"/>
                </a:solidFill>
              </a:rPr>
              <a:t>يمكن للمرء دخوله من خلال الإتضاع كطفل (مر 10: 15)</a:t>
            </a:r>
            <a:endParaRPr lang="en-US" sz="2400" b="1" dirty="0">
              <a:solidFill>
                <a:schemeClr val="bg1"/>
              </a:solidFill>
            </a:endParaRPr>
          </a:p>
          <a:p>
            <a:pPr algn="r">
              <a:buClr>
                <a:schemeClr val="bg1"/>
              </a:buClr>
            </a:pPr>
            <a:endParaRPr lang="en-US" sz="2400" b="1" dirty="0">
              <a:solidFill>
                <a:schemeClr val="bg1"/>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
        <p:nvSpPr>
          <p:cNvPr id="13314" name="Rectangle 2"/>
          <p:cNvSpPr>
            <a:spLocks noGrp="1" noChangeArrowheads="1"/>
          </p:cNvSpPr>
          <p:nvPr>
            <p:ph type="title"/>
          </p:nvPr>
        </p:nvSpPr>
        <p:spPr>
          <a:xfrm>
            <a:off x="0" y="116632"/>
            <a:ext cx="9144000" cy="903312"/>
          </a:xfrm>
        </p:spPr>
        <p:txBody>
          <a:bodyPr/>
          <a:lstStyle/>
          <a:p>
            <a:pPr algn="ctr"/>
            <a:r>
              <a:rPr lang="ar-JO" b="1" dirty="0">
                <a:solidFill>
                  <a:schemeClr val="bg1"/>
                </a:solidFill>
              </a:rPr>
              <a:t>الملكوت مستقبلي وحالي</a:t>
            </a:r>
            <a:endParaRPr lang="en-US" dirty="0"/>
          </a:p>
        </p:txBody>
      </p:sp>
      <p:sp>
        <p:nvSpPr>
          <p:cNvPr id="13315" name="Rectangle 3"/>
          <p:cNvSpPr>
            <a:spLocks noGrp="1" noChangeArrowheads="1"/>
          </p:cNvSpPr>
          <p:nvPr>
            <p:ph sz="half" idx="1"/>
          </p:nvPr>
        </p:nvSpPr>
        <p:spPr>
          <a:xfrm>
            <a:off x="251520" y="1196752"/>
            <a:ext cx="3810000"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buClr>
                <a:schemeClr val="bg1"/>
              </a:buClr>
            </a:pPr>
            <a:r>
              <a:rPr lang="ar-JO" sz="2400" b="1" dirty="0">
                <a:solidFill>
                  <a:schemeClr val="bg1"/>
                </a:solidFill>
              </a:rPr>
              <a:t>حالة مستقبلية يدخل إليها المرء (مت 25: 31-46)</a:t>
            </a:r>
            <a:endParaRPr lang="en-US" sz="2400" b="1" dirty="0">
              <a:solidFill>
                <a:schemeClr val="bg1"/>
              </a:solidFill>
            </a:endParaRPr>
          </a:p>
          <a:p>
            <a:pPr algn="r" rtl="1">
              <a:buClr>
                <a:schemeClr val="bg1"/>
              </a:buClr>
            </a:pPr>
            <a:r>
              <a:rPr lang="ar-JO" sz="2400" b="1" dirty="0">
                <a:solidFill>
                  <a:schemeClr val="bg1"/>
                </a:solidFill>
              </a:rPr>
              <a:t>جزء مما يحدث عند رجوع المسيح (مت 7: 21-23،    25: 1-13، لو 21: 31)</a:t>
            </a:r>
            <a:endParaRPr lang="en-US" sz="2400" b="1" dirty="0">
              <a:solidFill>
                <a:schemeClr val="bg1"/>
              </a:solidFill>
            </a:endParaRPr>
          </a:p>
        </p:txBody>
      </p:sp>
      <p:sp>
        <p:nvSpPr>
          <p:cNvPr id="13316" name="Rectangle 4"/>
          <p:cNvSpPr>
            <a:spLocks noGrp="1" noChangeArrowheads="1"/>
          </p:cNvSpPr>
          <p:nvPr>
            <p:ph sz="half" idx="2"/>
          </p:nvPr>
        </p:nvSpPr>
        <p:spPr>
          <a:xfrm>
            <a:off x="5292080" y="1196752"/>
            <a:ext cx="3665984" cy="4114800"/>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75" tIns="46038" rIns="92075" bIns="46038" numCol="1" anchor="t" anchorCtr="0" compatLnSpc="1">
            <a:prstTxWarp prst="textNoShape">
              <a:avLst/>
            </a:prstTxWarp>
          </a:bodyPr>
          <a:lstStyle/>
          <a:p>
            <a:pPr algn="r" rtl="1">
              <a:buClr>
                <a:schemeClr val="bg1"/>
              </a:buClr>
            </a:pPr>
            <a:r>
              <a:rPr lang="ar-JO" sz="2400" b="1" dirty="0">
                <a:solidFill>
                  <a:schemeClr val="bg1"/>
                </a:solidFill>
              </a:rPr>
              <a:t>تم تقديم الملكوت منذ خدمة يوحنا المعمدان               (مت 11: 11-12)</a:t>
            </a:r>
            <a:endParaRPr lang="en-US" sz="2400" b="1" dirty="0">
              <a:solidFill>
                <a:schemeClr val="bg1"/>
              </a:solidFill>
            </a:endParaRPr>
          </a:p>
          <a:p>
            <a:pPr algn="r" rtl="1">
              <a:buClr>
                <a:schemeClr val="bg1"/>
              </a:buClr>
            </a:pPr>
            <a:r>
              <a:rPr lang="ar-JO" sz="2400" b="1" dirty="0">
                <a:solidFill>
                  <a:schemeClr val="bg1"/>
                </a:solidFill>
              </a:rPr>
              <a:t>تتميم النبوة في خدمة يسوع تشير إلى وصول عصر جديد (لو 4: 21، مت 11: 4-6)</a:t>
            </a:r>
            <a:endParaRPr lang="en-US" sz="2400" b="1" dirty="0">
              <a:solidFill>
                <a:schemeClr val="bg1"/>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uiExpand="1" build="p"/>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1.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2.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13.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4.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5.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themeOverride>
</file>

<file path=ppt/theme/themeOverride16.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7.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8.xml><?xml version="1.0" encoding="utf-8"?>
<a:themeOverride xmlns:a="http://schemas.openxmlformats.org/drawingml/2006/main">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themeOverride>
</file>

<file path=ppt/theme/themeOverride19.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4.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5.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6.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7.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8.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ppt/theme/themeOverride9.xml><?xml version="1.0" encoding="utf-8"?>
<a:themeOverride xmlns:a="http://schemas.openxmlformats.org/drawingml/2006/main">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2014</TotalTime>
  <Words>2292</Words>
  <Application>Microsoft Macintosh PowerPoint</Application>
  <PresentationFormat>On-screen Show (4:3)</PresentationFormat>
  <Paragraphs>267</Paragraphs>
  <Slides>46</Slides>
  <Notes>8</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46</vt:i4>
      </vt:variant>
    </vt:vector>
  </HeadingPairs>
  <TitlesOfParts>
    <vt:vector size="60" baseType="lpstr">
      <vt:lpstr>ＭＳ Ｐゴシック</vt:lpstr>
      <vt:lpstr>Arial</vt:lpstr>
      <vt:lpstr>Helvetica</vt:lpstr>
      <vt:lpstr>Times New Roman</vt:lpstr>
      <vt:lpstr>Wingdings</vt:lpstr>
      <vt:lpstr>Fireball</vt:lpstr>
      <vt:lpstr>Default Design</vt:lpstr>
      <vt:lpstr>1_Default Design</vt:lpstr>
      <vt:lpstr>Recommending A Strategy</vt:lpstr>
      <vt:lpstr>Schmooze</vt:lpstr>
      <vt:lpstr>Profile</vt:lpstr>
      <vt:lpstr>Orbit</vt:lpstr>
      <vt:lpstr>14_Default Design</vt:lpstr>
      <vt:lpstr>10_Office Theme</vt:lpstr>
      <vt:lpstr>لاهوت يسوع</vt:lpstr>
      <vt:lpstr>لاهوت يسوع</vt:lpstr>
      <vt:lpstr>لاهوت الملكوت</vt:lpstr>
      <vt:lpstr>ي. ب. ساندرز     عن ملكوت الله</vt:lpstr>
      <vt:lpstr>الأخرويات اليهودية</vt:lpstr>
      <vt:lpstr>الملكوت مستقبلي وحالي</vt:lpstr>
      <vt:lpstr>الملكوت مستقبلي وحالي</vt:lpstr>
      <vt:lpstr>الملكوت مستقبلي وحالي</vt:lpstr>
      <vt:lpstr>الملكوت مستقبلي وحالي</vt:lpstr>
      <vt:lpstr>فهم العناصر المستقبلية والحالية للملكوت</vt:lpstr>
      <vt:lpstr>الأخلاق</vt:lpstr>
      <vt:lpstr>كيف يجب أن نعيش الآن                       في ضوء هذا الملكوت المستقبلي</vt:lpstr>
      <vt:lpstr>كيف يجب أن نعيش الآن                       في ضوء هذا الملكوت المستقبلي</vt:lpstr>
      <vt:lpstr>هل ينطبق الإيمان فقط على                     الثقة به للخلاص؟</vt:lpstr>
      <vt:lpstr>PowerPoint Presentation</vt:lpstr>
      <vt:lpstr>PowerPoint Presentation</vt:lpstr>
      <vt:lpstr>كيف تحل هذا التوتر بين هذين المعيارين من يسوع</vt:lpstr>
      <vt:lpstr>محور أخلاقيات يسوع هي المحبة</vt:lpstr>
      <vt:lpstr>تعليم يسوع عن العائلة                          والقيم الشخصية</vt:lpstr>
      <vt:lpstr>الإهتمام الإجتماعي</vt:lpstr>
      <vt:lpstr>PowerPoint Presentation</vt:lpstr>
      <vt:lpstr>الإهتمام الإجتماعي في عالم اليوم</vt:lpstr>
      <vt:lpstr>الناموس والإنجيل</vt:lpstr>
      <vt:lpstr>PowerPoint Presentation</vt:lpstr>
      <vt:lpstr>يسوع واليهودية</vt:lpstr>
      <vt:lpstr>الفداء             و            الإثبات</vt:lpstr>
      <vt:lpstr>PowerPoint Presentation</vt:lpstr>
      <vt:lpstr>علم المسيح</vt:lpstr>
      <vt:lpstr>إرسالية يسوع</vt:lpstr>
      <vt:lpstr>PowerPoint Presentation</vt:lpstr>
      <vt:lpstr>PowerPoint Presentation</vt:lpstr>
      <vt:lpstr>الدليل غير المباشر</vt:lpstr>
      <vt:lpstr>PowerPoint Presentation</vt:lpstr>
      <vt:lpstr>ابن الإنسان</vt:lpstr>
      <vt:lpstr>PowerPoint Presentation</vt:lpstr>
      <vt:lpstr>ابن الله</vt:lpstr>
      <vt:lpstr>PowerPoint Presentation</vt:lpstr>
      <vt:lpstr>الرب</vt:lpstr>
      <vt:lpstr>المسيا</vt:lpstr>
      <vt:lpstr>ألقاب أخرى</vt:lpstr>
      <vt:lpstr>الخلاصة</vt:lpstr>
      <vt:lpstr>PowerPoint Presentation</vt:lpstr>
      <vt:lpstr>الكلمة في صور</vt:lpstr>
      <vt:lpstr>استخدمت بإذن رسمي</vt:lpstr>
      <vt:lpstr>Black</vt:lpstr>
      <vt:lpstr>الأناجيل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Theology of Jesus</dc:title>
  <dc:creator>User</dc:creator>
  <cp:lastModifiedBy>Rick Griffith</cp:lastModifiedBy>
  <cp:revision>135</cp:revision>
  <dcterms:created xsi:type="dcterms:W3CDTF">2006-02-28T16:06:59Z</dcterms:created>
  <dcterms:modified xsi:type="dcterms:W3CDTF">2024-01-24T15:30:51Z</dcterms:modified>
</cp:coreProperties>
</file>